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308" r:id="rId2"/>
    <p:sldId id="351" r:id="rId3"/>
    <p:sldId id="258" r:id="rId4"/>
    <p:sldId id="311" r:id="rId5"/>
    <p:sldId id="266" r:id="rId6"/>
    <p:sldId id="314" r:id="rId7"/>
    <p:sldId id="412" r:id="rId8"/>
    <p:sldId id="271" r:id="rId9"/>
    <p:sldId id="274" r:id="rId10"/>
    <p:sldId id="312" r:id="rId11"/>
    <p:sldId id="281" r:id="rId12"/>
    <p:sldId id="286" r:id="rId13"/>
    <p:sldId id="313" r:id="rId14"/>
    <p:sldId id="414" r:id="rId15"/>
    <p:sldId id="277" r:id="rId16"/>
    <p:sldId id="317" r:id="rId17"/>
    <p:sldId id="389" r:id="rId18"/>
    <p:sldId id="316" r:id="rId19"/>
    <p:sldId id="318" r:id="rId20"/>
    <p:sldId id="315" r:id="rId21"/>
    <p:sldId id="320" r:id="rId22"/>
    <p:sldId id="319" r:id="rId23"/>
    <p:sldId id="321" r:id="rId24"/>
    <p:sldId id="325" r:id="rId25"/>
    <p:sldId id="326" r:id="rId26"/>
    <p:sldId id="327" r:id="rId27"/>
    <p:sldId id="328" r:id="rId28"/>
    <p:sldId id="329" r:id="rId29"/>
    <p:sldId id="330" r:id="rId30"/>
    <p:sldId id="331" r:id="rId31"/>
    <p:sldId id="332" r:id="rId32"/>
    <p:sldId id="336" r:id="rId33"/>
    <p:sldId id="335" r:id="rId34"/>
    <p:sldId id="334" r:id="rId35"/>
    <p:sldId id="337" r:id="rId36"/>
    <p:sldId id="338" r:id="rId37"/>
    <p:sldId id="307" r:id="rId38"/>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804199"/>
    <a:srgbClr val="217EBD"/>
    <a:srgbClr val="1BBC9D"/>
    <a:srgbClr val="239956"/>
    <a:srgbClr val="9C59B8"/>
    <a:srgbClr val="3598DC"/>
    <a:srgbClr val="2FCC71"/>
    <a:srgbClr val="148E77"/>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p:restoredTop sz="94660"/>
  </p:normalViewPr>
  <p:slideViewPr>
    <p:cSldViewPr snapToGrid="0">
      <p:cViewPr varScale="1">
        <p:scale>
          <a:sx n="91" d="100"/>
          <a:sy n="91" d="100"/>
        </p:scale>
        <p:origin x="-132" y="-186"/>
      </p:cViewPr>
      <p:guideLst>
        <p:guide orient="horz" pos="3543"/>
        <p:guide pos="3840"/>
      </p:guideLst>
    </p:cSldViewPr>
  </p:slideViewPr>
  <p:notesTextViewPr>
    <p:cViewPr>
      <p:scale>
        <a:sx n="1" d="1"/>
        <a:sy n="1" d="1"/>
      </p:scale>
      <p:origin x="0" y="0"/>
    </p:cViewPr>
  </p:notesTextViewPr>
  <p:sorterViewPr>
    <p:cViewPr varScale="1">
      <p:scale>
        <a:sx n="100" d="100"/>
        <a:sy n="100" d="100"/>
      </p:scale>
      <p:origin x="0" y="0"/>
    </p:cViewPr>
  </p:sorterViewPr>
  <p:gridSpacing cx="73733025" cy="7373302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atin typeface="Calibri" panose="020F050202020403020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noProof="1" smtClean="0">
                <a:latin typeface="Calibri" panose="020F0502020204030204" charset="0"/>
                <a:ea typeface="宋体" panose="02010600030101010101" pitchFamily="2" charset="-122"/>
                <a:cs typeface="+mn-ea"/>
              </a:defRPr>
            </a:lvl1pPr>
          </a:lstStyle>
          <a:p>
            <a:pPr>
              <a:defRPr/>
            </a:pPr>
            <a:fld id="{0B365D0A-F905-463D-869F-61AA1ECA79BC}" type="datetimeFigureOut">
              <a:rPr lang="zh-CN" altLang="en-US"/>
              <a:pPr>
                <a:defRPr/>
              </a:pPr>
              <a:t>2017-3-29</a:t>
            </a:fld>
            <a:endParaRPr lang="zh-CN" altLang="en-US"/>
          </a:p>
        </p:txBody>
      </p:sp>
      <p:sp>
        <p:nvSpPr>
          <p:cNvPr id="25604" name="幻灯片图像占位符 3"/>
          <p:cNvSpPr>
            <a:spLocks noGrp="1" noRot="1" noChangeAspect="1"/>
          </p:cNvSpPr>
          <p:nvPr>
            <p:ph type="sldImg"/>
          </p:nvPr>
        </p:nvSpPr>
        <p:spPr bwMode="auto">
          <a:xfrm>
            <a:off x="685800" y="1143000"/>
            <a:ext cx="5486400" cy="3086100"/>
          </a:xfrm>
          <a:prstGeom prst="rect">
            <a:avLst/>
          </a:prstGeom>
          <a:noFill/>
          <a:ln w="12700">
            <a:solidFill>
              <a:srgbClr val="000000"/>
            </a:solidFill>
            <a:round/>
            <a:headEnd/>
            <a:tailEnd/>
          </a:ln>
        </p:spPr>
      </p:sp>
      <p:sp>
        <p:nvSpPr>
          <p:cNvPr id="12293" name="备注占位符 4"/>
          <p:cNvSpPr>
            <a:spLocks noGrp="1"/>
          </p:cNvSpPr>
          <p:nvPr>
            <p:ph type="body" sz="quarter"/>
          </p:nvPr>
        </p:nvSpPr>
        <p:spPr>
          <a:xfrm>
            <a:off x="685800" y="4400550"/>
            <a:ext cx="5486400" cy="3600450"/>
          </a:xfrm>
          <a:prstGeom prst="rect">
            <a:avLst/>
          </a:prstGeom>
          <a:noFill/>
          <a:ln w="9525">
            <a:noFill/>
          </a:ln>
        </p:spPr>
        <p:txBody>
          <a:bodyPr lIns="91440" tIns="45720" rIns="91440" bIns="45720" anchor="t"/>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noProof="1">
                <a:latin typeface="Calibri" panose="020F050202020403020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noProof="1" smtClean="0">
                <a:latin typeface="Calibri" panose="020F0502020204030204" charset="0"/>
                <a:ea typeface="宋体" panose="02010600030101010101" pitchFamily="2" charset="-122"/>
                <a:cs typeface="+mn-ea"/>
              </a:defRPr>
            </a:lvl1pPr>
          </a:lstStyle>
          <a:p>
            <a:pPr>
              <a:defRPr/>
            </a:pPr>
            <a:fld id="{3F7C0668-BFBE-487B-9DC3-AE3E6F75682C}"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p:cNvSpPr>
            <a:spLocks noGrp="1" noRot="1"/>
          </p:cNvSpPr>
          <p:nvPr>
            <p:ph type="sldImg"/>
          </p:nvPr>
        </p:nvSpPr>
        <p:spPr>
          <a:ln/>
        </p:spPr>
      </p:sp>
      <p:sp>
        <p:nvSpPr>
          <p:cNvPr id="63490" name="文本占位符 2"/>
          <p:cNvSpPr>
            <a:spLocks noGrp="1"/>
          </p:cNvSpPr>
          <p:nvPr>
            <p:ph type="body"/>
          </p:nvPr>
        </p:nvSpPr>
        <p:spPr bwMode="auto">
          <a:noFill/>
        </p:spPr>
        <p:txBody>
          <a:bodyPr vert="horz" wrap="square" numCol="1" anchorCtr="0" compatLnSpc="1">
            <a:prstTxWarp prst="textNoShape">
              <a:avLst/>
            </a:prstTxWarp>
          </a:bodyPr>
          <a:lstStyle/>
          <a:p>
            <a:pPr>
              <a:spcBef>
                <a:spcPct val="0"/>
              </a:spcBef>
            </a:pPr>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cSld>
  <p:clrMapOvr>
    <a:masterClrMapping/>
  </p:clrMapOvr>
  <p:transition spd="slow" advClick="0" advTm="3000">
    <p:blinds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ortfolio #2">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955675" y="2133599"/>
            <a:ext cx="2532888" cy="1847088"/>
          </a:xfrm>
          <a:prstGeom prst="rect">
            <a:avLst/>
          </a:prstGeom>
          <a:solidFill>
            <a:schemeClr val="tx2"/>
          </a:solidFill>
        </p:spPr>
        <p:txBody>
          <a:bodyPr/>
          <a:lstStyle>
            <a:lvl1pPr marL="0" indent="0">
              <a:buNone/>
              <a:defRPr sz="800"/>
            </a:lvl1pPr>
          </a:lstStyle>
          <a:p>
            <a:pPr lvl="0"/>
            <a:r>
              <a:rPr lang="zh-CN" altLang="en-US" noProof="1" smtClean="0"/>
              <a:t>单击图标添加图片</a:t>
            </a:r>
            <a:endParaRPr lang="en-US" noProof="1"/>
          </a:p>
        </p:txBody>
      </p:sp>
      <p:sp>
        <p:nvSpPr>
          <p:cNvPr id="8" name="Picture Placeholder 6"/>
          <p:cNvSpPr>
            <a:spLocks noGrp="1"/>
          </p:cNvSpPr>
          <p:nvPr>
            <p:ph type="pic" sz="quarter" idx="11"/>
          </p:nvPr>
        </p:nvSpPr>
        <p:spPr>
          <a:xfrm>
            <a:off x="3538538" y="2133599"/>
            <a:ext cx="2532888" cy="1847088"/>
          </a:xfrm>
          <a:prstGeom prst="rect">
            <a:avLst/>
          </a:prstGeom>
          <a:solidFill>
            <a:schemeClr val="tx2"/>
          </a:solidFill>
        </p:spPr>
        <p:txBody>
          <a:bodyPr/>
          <a:lstStyle>
            <a:lvl1pPr marL="0" indent="0">
              <a:buNone/>
              <a:defRPr sz="800"/>
            </a:lvl1pPr>
          </a:lstStyle>
          <a:p>
            <a:pPr lvl="0"/>
            <a:r>
              <a:rPr lang="zh-CN" altLang="en-US" noProof="1" smtClean="0"/>
              <a:t>单击图标添加图片</a:t>
            </a:r>
            <a:endParaRPr lang="en-US" noProof="1"/>
          </a:p>
        </p:txBody>
      </p:sp>
      <p:sp>
        <p:nvSpPr>
          <p:cNvPr id="9" name="Picture Placeholder 6"/>
          <p:cNvSpPr>
            <a:spLocks noGrp="1"/>
          </p:cNvSpPr>
          <p:nvPr>
            <p:ph type="pic" sz="quarter" idx="12"/>
          </p:nvPr>
        </p:nvSpPr>
        <p:spPr>
          <a:xfrm>
            <a:off x="6121400" y="2133599"/>
            <a:ext cx="2532888" cy="1847088"/>
          </a:xfrm>
          <a:prstGeom prst="rect">
            <a:avLst/>
          </a:prstGeom>
          <a:solidFill>
            <a:schemeClr val="tx2"/>
          </a:solidFill>
        </p:spPr>
        <p:txBody>
          <a:bodyPr/>
          <a:lstStyle>
            <a:lvl1pPr marL="0" indent="0">
              <a:buNone/>
              <a:defRPr sz="800"/>
            </a:lvl1pPr>
          </a:lstStyle>
          <a:p>
            <a:pPr lvl="0"/>
            <a:r>
              <a:rPr lang="zh-CN" altLang="en-US" noProof="1" smtClean="0"/>
              <a:t>单击图标添加图片</a:t>
            </a:r>
            <a:endParaRPr lang="en-US" noProof="1"/>
          </a:p>
        </p:txBody>
      </p:sp>
      <p:sp>
        <p:nvSpPr>
          <p:cNvPr id="10" name="Picture Placeholder 6"/>
          <p:cNvSpPr>
            <a:spLocks noGrp="1"/>
          </p:cNvSpPr>
          <p:nvPr>
            <p:ph type="pic" sz="quarter" idx="13"/>
          </p:nvPr>
        </p:nvSpPr>
        <p:spPr>
          <a:xfrm>
            <a:off x="8704263" y="2133599"/>
            <a:ext cx="2532888" cy="1847088"/>
          </a:xfrm>
          <a:prstGeom prst="rect">
            <a:avLst/>
          </a:prstGeom>
          <a:solidFill>
            <a:schemeClr val="tx2"/>
          </a:solidFill>
        </p:spPr>
        <p:txBody>
          <a:bodyPr/>
          <a:lstStyle>
            <a:lvl1pPr marL="0" indent="0">
              <a:buNone/>
              <a:defRPr sz="800"/>
            </a:lvl1pPr>
          </a:lstStyle>
          <a:p>
            <a:pPr lvl="0"/>
            <a:r>
              <a:rPr lang="zh-CN" altLang="en-US" noProof="1" smtClean="0"/>
              <a:t>单击图标添加图片</a:t>
            </a:r>
            <a:endParaRPr lang="en-US" noProof="1"/>
          </a:p>
        </p:txBody>
      </p:sp>
      <p:sp>
        <p:nvSpPr>
          <p:cNvPr id="11" name="Picture Placeholder 6"/>
          <p:cNvSpPr>
            <a:spLocks noGrp="1"/>
          </p:cNvSpPr>
          <p:nvPr>
            <p:ph type="pic" sz="quarter" idx="14"/>
          </p:nvPr>
        </p:nvSpPr>
        <p:spPr>
          <a:xfrm>
            <a:off x="963133" y="4024312"/>
            <a:ext cx="2532888" cy="1847088"/>
          </a:xfrm>
          <a:prstGeom prst="rect">
            <a:avLst/>
          </a:prstGeom>
          <a:solidFill>
            <a:schemeClr val="tx2"/>
          </a:solidFill>
        </p:spPr>
        <p:txBody>
          <a:bodyPr/>
          <a:lstStyle>
            <a:lvl1pPr marL="0" indent="0">
              <a:buNone/>
              <a:defRPr sz="800"/>
            </a:lvl1pPr>
          </a:lstStyle>
          <a:p>
            <a:pPr lvl="0"/>
            <a:r>
              <a:rPr lang="zh-CN" altLang="en-US" noProof="1" smtClean="0"/>
              <a:t>单击图标添加图片</a:t>
            </a:r>
            <a:endParaRPr lang="en-US" noProof="1"/>
          </a:p>
        </p:txBody>
      </p:sp>
      <p:sp>
        <p:nvSpPr>
          <p:cNvPr id="12" name="Picture Placeholder 6"/>
          <p:cNvSpPr>
            <a:spLocks noGrp="1"/>
          </p:cNvSpPr>
          <p:nvPr>
            <p:ph type="pic" sz="quarter" idx="15"/>
          </p:nvPr>
        </p:nvSpPr>
        <p:spPr>
          <a:xfrm>
            <a:off x="3545996" y="4024312"/>
            <a:ext cx="2532888" cy="1847088"/>
          </a:xfrm>
          <a:prstGeom prst="rect">
            <a:avLst/>
          </a:prstGeom>
          <a:solidFill>
            <a:schemeClr val="tx2"/>
          </a:solidFill>
        </p:spPr>
        <p:txBody>
          <a:bodyPr/>
          <a:lstStyle>
            <a:lvl1pPr marL="0" indent="0">
              <a:buNone/>
              <a:defRPr sz="800"/>
            </a:lvl1pPr>
          </a:lstStyle>
          <a:p>
            <a:pPr lvl="0"/>
            <a:r>
              <a:rPr lang="zh-CN" altLang="en-US" noProof="1" smtClean="0"/>
              <a:t>单击图标添加图片</a:t>
            </a:r>
            <a:endParaRPr lang="en-US" noProof="1"/>
          </a:p>
        </p:txBody>
      </p:sp>
      <p:sp>
        <p:nvSpPr>
          <p:cNvPr id="13" name="Picture Placeholder 6"/>
          <p:cNvSpPr>
            <a:spLocks noGrp="1"/>
          </p:cNvSpPr>
          <p:nvPr>
            <p:ph type="pic" sz="quarter" idx="16"/>
          </p:nvPr>
        </p:nvSpPr>
        <p:spPr>
          <a:xfrm>
            <a:off x="6128858" y="4024312"/>
            <a:ext cx="2532888" cy="1847088"/>
          </a:xfrm>
          <a:prstGeom prst="rect">
            <a:avLst/>
          </a:prstGeom>
          <a:solidFill>
            <a:schemeClr val="tx2"/>
          </a:solidFill>
        </p:spPr>
        <p:txBody>
          <a:bodyPr/>
          <a:lstStyle>
            <a:lvl1pPr marL="0" indent="0">
              <a:buNone/>
              <a:defRPr sz="800"/>
            </a:lvl1pPr>
          </a:lstStyle>
          <a:p>
            <a:pPr lvl="0"/>
            <a:r>
              <a:rPr lang="zh-CN" altLang="en-US" noProof="1" smtClean="0"/>
              <a:t>单击图标添加图片</a:t>
            </a:r>
            <a:endParaRPr lang="en-US" noProof="1"/>
          </a:p>
        </p:txBody>
      </p:sp>
      <p:sp>
        <p:nvSpPr>
          <p:cNvPr id="14" name="Picture Placeholder 6"/>
          <p:cNvSpPr>
            <a:spLocks noGrp="1"/>
          </p:cNvSpPr>
          <p:nvPr>
            <p:ph type="pic" sz="quarter" idx="17"/>
          </p:nvPr>
        </p:nvSpPr>
        <p:spPr>
          <a:xfrm>
            <a:off x="8711721" y="4024312"/>
            <a:ext cx="2532888" cy="1847088"/>
          </a:xfrm>
          <a:prstGeom prst="rect">
            <a:avLst/>
          </a:prstGeom>
          <a:solidFill>
            <a:schemeClr val="tx2"/>
          </a:solidFill>
        </p:spPr>
        <p:txBody>
          <a:bodyPr/>
          <a:lstStyle>
            <a:lvl1pPr marL="0" indent="0">
              <a:buNone/>
              <a:defRPr sz="800"/>
            </a:lvl1pPr>
          </a:lstStyle>
          <a:p>
            <a:pPr lvl="0"/>
            <a:r>
              <a:rPr lang="zh-CN" altLang="en-US" noProof="1" smtClean="0"/>
              <a:t>单击图标添加图片</a:t>
            </a:r>
            <a:endParaRPr lang="en-US" noProof="1"/>
          </a:p>
        </p:txBody>
      </p:sp>
    </p:spTree>
  </p:cSld>
  <p:clrMapOvr>
    <a:masterClrMapping/>
  </p:clrMapOvr>
  <p:transition spd="slow" advClick="0" advTm="3000">
    <p:blinds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ortfolio #3">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955675" y="2133599"/>
            <a:ext cx="5138928" cy="3730752"/>
          </a:xfrm>
          <a:prstGeom prst="rect">
            <a:avLst/>
          </a:prstGeom>
          <a:solidFill>
            <a:schemeClr val="tx2"/>
          </a:solidFill>
        </p:spPr>
        <p:txBody>
          <a:bodyPr/>
          <a:lstStyle>
            <a:lvl1pPr marL="0" indent="0">
              <a:buNone/>
              <a:defRPr sz="800"/>
            </a:lvl1pPr>
          </a:lstStyle>
          <a:p>
            <a:pPr lvl="0"/>
            <a:r>
              <a:rPr lang="zh-CN" altLang="en-US" noProof="1" smtClean="0"/>
              <a:t>单击图标添加图片</a:t>
            </a:r>
            <a:endParaRPr lang="en-US" noProof="1"/>
          </a:p>
        </p:txBody>
      </p:sp>
      <p:sp>
        <p:nvSpPr>
          <p:cNvPr id="8" name="Picture Placeholder 6"/>
          <p:cNvSpPr>
            <a:spLocks noGrp="1"/>
          </p:cNvSpPr>
          <p:nvPr>
            <p:ph type="pic" sz="quarter" idx="11"/>
          </p:nvPr>
        </p:nvSpPr>
        <p:spPr>
          <a:xfrm>
            <a:off x="6170612" y="2133599"/>
            <a:ext cx="2496312" cy="2221992"/>
          </a:xfrm>
          <a:prstGeom prst="rect">
            <a:avLst/>
          </a:prstGeom>
          <a:solidFill>
            <a:schemeClr val="tx2"/>
          </a:solidFill>
        </p:spPr>
        <p:txBody>
          <a:bodyPr/>
          <a:lstStyle>
            <a:lvl1pPr marL="0" indent="0">
              <a:buNone/>
              <a:defRPr sz="800"/>
            </a:lvl1pPr>
          </a:lstStyle>
          <a:p>
            <a:pPr lvl="0"/>
            <a:r>
              <a:rPr lang="zh-CN" altLang="en-US" noProof="1" smtClean="0"/>
              <a:t>单击图标添加图片</a:t>
            </a:r>
            <a:endParaRPr lang="en-US" noProof="1"/>
          </a:p>
        </p:txBody>
      </p:sp>
      <p:sp>
        <p:nvSpPr>
          <p:cNvPr id="9" name="Picture Placeholder 6"/>
          <p:cNvSpPr>
            <a:spLocks noGrp="1"/>
          </p:cNvSpPr>
          <p:nvPr>
            <p:ph type="pic" sz="quarter" idx="12"/>
          </p:nvPr>
        </p:nvSpPr>
        <p:spPr>
          <a:xfrm>
            <a:off x="8742362" y="2133599"/>
            <a:ext cx="2496312" cy="2221992"/>
          </a:xfrm>
          <a:prstGeom prst="rect">
            <a:avLst/>
          </a:prstGeom>
          <a:solidFill>
            <a:schemeClr val="tx2"/>
          </a:solidFill>
        </p:spPr>
        <p:txBody>
          <a:bodyPr/>
          <a:lstStyle>
            <a:lvl1pPr marL="0" indent="0">
              <a:buNone/>
              <a:defRPr sz="800"/>
            </a:lvl1pPr>
          </a:lstStyle>
          <a:p>
            <a:pPr lvl="0"/>
            <a:r>
              <a:rPr lang="zh-CN" altLang="en-US" noProof="1" smtClean="0"/>
              <a:t>单击图标添加图片</a:t>
            </a:r>
            <a:endParaRPr lang="en-US" noProof="1"/>
          </a:p>
        </p:txBody>
      </p:sp>
    </p:spTree>
  </p:cSld>
  <p:clrMapOvr>
    <a:masterClrMapping/>
  </p:clrMapOvr>
  <p:transition spd="slow" advClick="0" advTm="3000">
    <p:blinds dir="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rtfolio #4">
    <p:spTree>
      <p:nvGrpSpPr>
        <p:cNvPr id="1" name=""/>
        <p:cNvGrpSpPr/>
        <p:nvPr/>
      </p:nvGrpSpPr>
      <p:grpSpPr>
        <a:xfrm>
          <a:off x="0" y="0"/>
          <a:ext cx="0" cy="0"/>
          <a:chOff x="0" y="0"/>
          <a:chExt cx="0" cy="0"/>
        </a:xfrm>
      </p:grpSpPr>
      <p:sp>
        <p:nvSpPr>
          <p:cNvPr id="2" name="Picture Placeholder 6"/>
          <p:cNvSpPr>
            <a:spLocks noGrp="1"/>
          </p:cNvSpPr>
          <p:nvPr>
            <p:ph type="pic" sz="quarter" idx="10"/>
          </p:nvPr>
        </p:nvSpPr>
        <p:spPr>
          <a:xfrm>
            <a:off x="955675" y="2133599"/>
            <a:ext cx="2532888" cy="3730626"/>
          </a:xfrm>
          <a:prstGeom prst="rect">
            <a:avLst/>
          </a:prstGeom>
          <a:solidFill>
            <a:schemeClr val="tx2"/>
          </a:solidFill>
        </p:spPr>
        <p:txBody>
          <a:bodyPr/>
          <a:lstStyle>
            <a:lvl1pPr marL="0" indent="0">
              <a:buNone/>
              <a:defRPr sz="800"/>
            </a:lvl1pPr>
          </a:lstStyle>
          <a:p>
            <a:pPr lvl="0"/>
            <a:r>
              <a:rPr lang="zh-CN" altLang="en-US" noProof="1" smtClean="0"/>
              <a:t>单击图标添加图片</a:t>
            </a:r>
            <a:endParaRPr lang="en-US" noProof="1"/>
          </a:p>
        </p:txBody>
      </p:sp>
      <p:sp>
        <p:nvSpPr>
          <p:cNvPr id="3" name="Picture Placeholder 6"/>
          <p:cNvSpPr>
            <a:spLocks noGrp="1"/>
          </p:cNvSpPr>
          <p:nvPr>
            <p:ph type="pic" sz="quarter" idx="11"/>
          </p:nvPr>
        </p:nvSpPr>
        <p:spPr>
          <a:xfrm>
            <a:off x="3539712" y="2133599"/>
            <a:ext cx="2532888" cy="3730626"/>
          </a:xfrm>
          <a:prstGeom prst="rect">
            <a:avLst/>
          </a:prstGeom>
          <a:solidFill>
            <a:schemeClr val="tx2"/>
          </a:solidFill>
        </p:spPr>
        <p:txBody>
          <a:bodyPr/>
          <a:lstStyle>
            <a:lvl1pPr marL="0" indent="0">
              <a:buNone/>
              <a:defRPr sz="800"/>
            </a:lvl1pPr>
          </a:lstStyle>
          <a:p>
            <a:pPr lvl="0"/>
            <a:r>
              <a:rPr lang="zh-CN" altLang="en-US" noProof="1" smtClean="0"/>
              <a:t>单击图标添加图片</a:t>
            </a:r>
            <a:endParaRPr lang="en-US" noProof="1"/>
          </a:p>
        </p:txBody>
      </p:sp>
      <p:sp>
        <p:nvSpPr>
          <p:cNvPr id="4" name="Picture Placeholder 6"/>
          <p:cNvSpPr>
            <a:spLocks noGrp="1"/>
          </p:cNvSpPr>
          <p:nvPr>
            <p:ph type="pic" sz="quarter" idx="12"/>
          </p:nvPr>
        </p:nvSpPr>
        <p:spPr>
          <a:xfrm>
            <a:off x="6122987" y="2133599"/>
            <a:ext cx="2532888" cy="3730626"/>
          </a:xfrm>
          <a:prstGeom prst="rect">
            <a:avLst/>
          </a:prstGeom>
          <a:solidFill>
            <a:schemeClr val="tx2"/>
          </a:solidFill>
        </p:spPr>
        <p:txBody>
          <a:bodyPr/>
          <a:lstStyle>
            <a:lvl1pPr marL="0" indent="0">
              <a:buNone/>
              <a:defRPr sz="800"/>
            </a:lvl1pPr>
          </a:lstStyle>
          <a:p>
            <a:pPr lvl="0"/>
            <a:r>
              <a:rPr lang="zh-CN" altLang="en-US" noProof="1" smtClean="0"/>
              <a:t>单击图标添加图片</a:t>
            </a:r>
            <a:endParaRPr lang="en-US" noProof="1"/>
          </a:p>
        </p:txBody>
      </p:sp>
      <p:sp>
        <p:nvSpPr>
          <p:cNvPr id="5" name="Picture Placeholder 6"/>
          <p:cNvSpPr>
            <a:spLocks noGrp="1"/>
          </p:cNvSpPr>
          <p:nvPr>
            <p:ph type="pic" sz="quarter" idx="13"/>
          </p:nvPr>
        </p:nvSpPr>
        <p:spPr>
          <a:xfrm>
            <a:off x="8706262" y="2133599"/>
            <a:ext cx="2532888" cy="3730626"/>
          </a:xfrm>
          <a:prstGeom prst="rect">
            <a:avLst/>
          </a:prstGeom>
          <a:solidFill>
            <a:schemeClr val="tx2"/>
          </a:solidFill>
        </p:spPr>
        <p:txBody>
          <a:bodyPr/>
          <a:lstStyle>
            <a:lvl1pPr marL="0" indent="0">
              <a:buNone/>
              <a:defRPr sz="800"/>
            </a:lvl1pPr>
          </a:lstStyle>
          <a:p>
            <a:pPr lvl="0"/>
            <a:r>
              <a:rPr lang="zh-CN" altLang="en-US" noProof="1" smtClean="0"/>
              <a:t>单击图标添加图片</a:t>
            </a:r>
            <a:endParaRPr lang="en-US" noProof="1"/>
          </a:p>
        </p:txBody>
      </p:sp>
    </p:spTree>
  </p:cSld>
  <p:clrMapOvr>
    <a:masterClrMapping/>
  </p:clrMapOvr>
  <p:transition spd="slow" advClick="0" advTm="3000">
    <p:blinds dir="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ight Image">
    <p:spTree>
      <p:nvGrpSpPr>
        <p:cNvPr id="1" name=""/>
        <p:cNvGrpSpPr/>
        <p:nvPr/>
      </p:nvGrpSpPr>
      <p:grpSpPr>
        <a:xfrm>
          <a:off x="0" y="0"/>
          <a:ext cx="0" cy="0"/>
          <a:chOff x="0" y="0"/>
          <a:chExt cx="0" cy="0"/>
        </a:xfrm>
      </p:grpSpPr>
      <p:sp>
        <p:nvSpPr>
          <p:cNvPr id="2" name="Picture Placeholder 9"/>
          <p:cNvSpPr>
            <a:spLocks noGrp="1"/>
          </p:cNvSpPr>
          <p:nvPr>
            <p:ph type="pic" sz="quarter" idx="10"/>
          </p:nvPr>
        </p:nvSpPr>
        <p:spPr>
          <a:xfrm>
            <a:off x="7023100" y="0"/>
            <a:ext cx="5168900" cy="6858000"/>
          </a:xfrm>
          <a:prstGeom prst="rect">
            <a:avLst/>
          </a:prstGeom>
          <a:solidFill>
            <a:schemeClr val="tx2"/>
          </a:solidFill>
        </p:spPr>
        <p:txBody>
          <a:bodyPr/>
          <a:lstStyle>
            <a:lvl1pPr marL="0" indent="0">
              <a:buNone/>
              <a:defRPr sz="1000"/>
            </a:lvl1pPr>
          </a:lstStyle>
          <a:p>
            <a:pPr lvl="0"/>
            <a:r>
              <a:rPr lang="zh-CN" altLang="en-US" noProof="1" smtClean="0"/>
              <a:t>单击图标添加图片</a:t>
            </a:r>
            <a:endParaRPr lang="en-US" noProof="1"/>
          </a:p>
        </p:txBody>
      </p:sp>
    </p:spTree>
  </p:cSld>
  <p:clrMapOvr>
    <a:masterClrMapping/>
  </p:clrMapOvr>
  <p:transition spd="slow" advClick="0" advTm="3000">
    <p:blinds dir="ver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rtfolio #5">
    <p:spTree>
      <p:nvGrpSpPr>
        <p:cNvPr id="1" name=""/>
        <p:cNvGrpSpPr/>
        <p:nvPr/>
      </p:nvGrpSpPr>
      <p:grpSpPr>
        <a:xfrm>
          <a:off x="0" y="0"/>
          <a:ext cx="0" cy="0"/>
          <a:chOff x="0" y="0"/>
          <a:chExt cx="0" cy="0"/>
        </a:xfrm>
      </p:grpSpPr>
      <p:sp>
        <p:nvSpPr>
          <p:cNvPr id="2" name="Picture Placeholder 6"/>
          <p:cNvSpPr>
            <a:spLocks noGrp="1"/>
          </p:cNvSpPr>
          <p:nvPr>
            <p:ph type="pic" sz="quarter" idx="10"/>
          </p:nvPr>
        </p:nvSpPr>
        <p:spPr>
          <a:xfrm>
            <a:off x="955675" y="2133599"/>
            <a:ext cx="3383280" cy="2212848"/>
          </a:xfrm>
          <a:prstGeom prst="rect">
            <a:avLst/>
          </a:prstGeom>
          <a:solidFill>
            <a:schemeClr val="tx2"/>
          </a:solidFill>
        </p:spPr>
        <p:txBody>
          <a:bodyPr/>
          <a:lstStyle>
            <a:lvl1pPr marL="0" indent="0">
              <a:buNone/>
              <a:defRPr sz="800"/>
            </a:lvl1pPr>
          </a:lstStyle>
          <a:p>
            <a:pPr lvl="0"/>
            <a:r>
              <a:rPr lang="zh-CN" altLang="en-US" noProof="1" smtClean="0"/>
              <a:t>单击图标添加图片</a:t>
            </a:r>
            <a:endParaRPr lang="en-US" noProof="1"/>
          </a:p>
        </p:txBody>
      </p:sp>
      <p:sp>
        <p:nvSpPr>
          <p:cNvPr id="3" name="Picture Placeholder 6"/>
          <p:cNvSpPr>
            <a:spLocks noGrp="1"/>
          </p:cNvSpPr>
          <p:nvPr>
            <p:ph type="pic" sz="quarter" idx="11"/>
          </p:nvPr>
        </p:nvSpPr>
        <p:spPr>
          <a:xfrm>
            <a:off x="4405313" y="2133599"/>
            <a:ext cx="3383280" cy="2212848"/>
          </a:xfrm>
          <a:prstGeom prst="rect">
            <a:avLst/>
          </a:prstGeom>
          <a:solidFill>
            <a:schemeClr val="tx2"/>
          </a:solidFill>
        </p:spPr>
        <p:txBody>
          <a:bodyPr/>
          <a:lstStyle>
            <a:lvl1pPr marL="0" indent="0">
              <a:buNone/>
              <a:defRPr sz="800"/>
            </a:lvl1pPr>
          </a:lstStyle>
          <a:p>
            <a:pPr lvl="0"/>
            <a:r>
              <a:rPr lang="zh-CN" altLang="en-US" noProof="1" smtClean="0"/>
              <a:t>单击图标添加图片</a:t>
            </a:r>
            <a:endParaRPr lang="en-US" noProof="1"/>
          </a:p>
        </p:txBody>
      </p:sp>
      <p:sp>
        <p:nvSpPr>
          <p:cNvPr id="4" name="Picture Placeholder 6"/>
          <p:cNvSpPr>
            <a:spLocks noGrp="1"/>
          </p:cNvSpPr>
          <p:nvPr>
            <p:ph type="pic" sz="quarter" idx="12"/>
          </p:nvPr>
        </p:nvSpPr>
        <p:spPr>
          <a:xfrm>
            <a:off x="7854951" y="2133599"/>
            <a:ext cx="3383280" cy="2212848"/>
          </a:xfrm>
          <a:prstGeom prst="rect">
            <a:avLst/>
          </a:prstGeom>
          <a:solidFill>
            <a:schemeClr val="tx2"/>
          </a:solidFill>
        </p:spPr>
        <p:txBody>
          <a:bodyPr/>
          <a:lstStyle>
            <a:lvl1pPr marL="0" indent="0">
              <a:buNone/>
              <a:defRPr sz="800"/>
            </a:lvl1pPr>
          </a:lstStyle>
          <a:p>
            <a:pPr lvl="0"/>
            <a:r>
              <a:rPr lang="zh-CN" altLang="en-US" noProof="1" smtClean="0"/>
              <a:t>单击图标添加图片</a:t>
            </a:r>
            <a:endParaRPr lang="en-US" noProof="1"/>
          </a:p>
        </p:txBody>
      </p:sp>
    </p:spTree>
  </p:cSld>
  <p:clrMapOvr>
    <a:masterClrMapping/>
  </p:clrMapOvr>
  <p:transition spd="slow" advClick="0" advTm="3000">
    <p:blinds dir="ver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ock Up #1">
    <p:spTree>
      <p:nvGrpSpPr>
        <p:cNvPr id="1" name=""/>
        <p:cNvGrpSpPr/>
        <p:nvPr/>
      </p:nvGrpSpPr>
      <p:grpSpPr>
        <a:xfrm>
          <a:off x="0" y="0"/>
          <a:ext cx="0" cy="0"/>
          <a:chOff x="0" y="0"/>
          <a:chExt cx="0" cy="0"/>
        </a:xfrm>
      </p:grpSpPr>
      <p:pic>
        <p:nvPicPr>
          <p:cNvPr id="4" name="Picture 1"/>
          <p:cNvPicPr>
            <a:picLocks noChangeAspect="1"/>
          </p:cNvPicPr>
          <p:nvPr userDrawn="1"/>
        </p:nvPicPr>
        <p:blipFill>
          <a:blip r:embed="rId2"/>
          <a:srcRect/>
          <a:stretch>
            <a:fillRect/>
          </a:stretch>
        </p:blipFill>
        <p:spPr bwMode="auto">
          <a:xfrm>
            <a:off x="415925" y="2724150"/>
            <a:ext cx="6164263" cy="3448050"/>
          </a:xfrm>
          <a:prstGeom prst="rect">
            <a:avLst/>
          </a:prstGeom>
          <a:noFill/>
          <a:ln w="9525">
            <a:noFill/>
            <a:miter lim="800000"/>
            <a:headEnd/>
            <a:tailEnd/>
          </a:ln>
        </p:spPr>
      </p:pic>
      <p:sp>
        <p:nvSpPr>
          <p:cNvPr id="3" name="Picture Placeholder 4"/>
          <p:cNvSpPr>
            <a:spLocks noGrp="1"/>
          </p:cNvSpPr>
          <p:nvPr>
            <p:ph type="pic" sz="quarter" idx="10"/>
          </p:nvPr>
        </p:nvSpPr>
        <p:spPr>
          <a:xfrm>
            <a:off x="1573212" y="2881312"/>
            <a:ext cx="3904488" cy="2468880"/>
          </a:xfrm>
          <a:prstGeom prst="rect">
            <a:avLst/>
          </a:prstGeom>
          <a:solidFill>
            <a:schemeClr val="tx2"/>
          </a:solidFill>
        </p:spPr>
        <p:txBody>
          <a:bodyPr/>
          <a:lstStyle>
            <a:lvl1pPr marL="0" indent="0">
              <a:buNone/>
              <a:defRPr sz="1000"/>
            </a:lvl1pPr>
          </a:lstStyle>
          <a:p>
            <a:pPr lvl="0"/>
            <a:r>
              <a:rPr lang="zh-CN" altLang="en-US" noProof="1" smtClean="0"/>
              <a:t>单击图标添加图片</a:t>
            </a:r>
            <a:endParaRPr lang="en-US" noProof="1"/>
          </a:p>
        </p:txBody>
      </p:sp>
    </p:spTree>
  </p:cSld>
  <p:clrMapOvr>
    <a:masterClrMapping/>
  </p:clrMapOvr>
  <p:transition spd="slow" advClick="0" advTm="3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Mock Up #2">
    <p:spTree>
      <p:nvGrpSpPr>
        <p:cNvPr id="1" name=""/>
        <p:cNvGrpSpPr/>
        <p:nvPr/>
      </p:nvGrpSpPr>
      <p:grpSpPr>
        <a:xfrm>
          <a:off x="0" y="0"/>
          <a:ext cx="0" cy="0"/>
          <a:chOff x="0" y="0"/>
          <a:chExt cx="0" cy="0"/>
        </a:xfrm>
      </p:grpSpPr>
      <p:pic>
        <p:nvPicPr>
          <p:cNvPr id="4" name="Picture 1"/>
          <p:cNvPicPr>
            <a:picLocks noChangeAspect="1"/>
          </p:cNvPicPr>
          <p:nvPr userDrawn="1"/>
        </p:nvPicPr>
        <p:blipFill>
          <a:blip r:embed="rId2"/>
          <a:srcRect/>
          <a:stretch>
            <a:fillRect/>
          </a:stretch>
        </p:blipFill>
        <p:spPr bwMode="auto">
          <a:xfrm>
            <a:off x="860425" y="2043113"/>
            <a:ext cx="4575175" cy="4192587"/>
          </a:xfrm>
          <a:prstGeom prst="rect">
            <a:avLst/>
          </a:prstGeom>
          <a:noFill/>
          <a:ln w="9525">
            <a:noFill/>
            <a:miter lim="800000"/>
            <a:headEnd/>
            <a:tailEnd/>
          </a:ln>
        </p:spPr>
      </p:pic>
      <p:sp>
        <p:nvSpPr>
          <p:cNvPr id="3" name="Picture Placeholder 4"/>
          <p:cNvSpPr>
            <a:spLocks noGrp="1"/>
          </p:cNvSpPr>
          <p:nvPr>
            <p:ph type="pic" sz="quarter" idx="10"/>
          </p:nvPr>
        </p:nvSpPr>
        <p:spPr>
          <a:xfrm>
            <a:off x="1139825" y="2305232"/>
            <a:ext cx="4027488" cy="2405062"/>
          </a:xfrm>
          <a:prstGeom prst="rect">
            <a:avLst/>
          </a:prstGeom>
          <a:solidFill>
            <a:schemeClr val="tx2"/>
          </a:solidFill>
        </p:spPr>
        <p:txBody>
          <a:bodyPr/>
          <a:lstStyle>
            <a:lvl1pPr marL="0" indent="0">
              <a:buNone/>
              <a:defRPr sz="1000"/>
            </a:lvl1pPr>
          </a:lstStyle>
          <a:p>
            <a:pPr lvl="0"/>
            <a:r>
              <a:rPr lang="zh-CN" altLang="en-US" noProof="1" smtClean="0"/>
              <a:t>单击图标添加图片</a:t>
            </a:r>
            <a:endParaRPr lang="en-US" noProof="1"/>
          </a:p>
        </p:txBody>
      </p:sp>
    </p:spTree>
  </p:cSld>
  <p:clrMapOvr>
    <a:masterClrMapping/>
  </p:clrMapOvr>
  <p:transition spd="slow" advClick="0" advTm="3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ock Up #3">
    <p:spTree>
      <p:nvGrpSpPr>
        <p:cNvPr id="1" name=""/>
        <p:cNvGrpSpPr/>
        <p:nvPr/>
      </p:nvGrpSpPr>
      <p:grpSpPr>
        <a:xfrm>
          <a:off x="0" y="0"/>
          <a:ext cx="0" cy="0"/>
          <a:chOff x="0" y="0"/>
          <a:chExt cx="0" cy="0"/>
        </a:xfrm>
      </p:grpSpPr>
      <p:pic>
        <p:nvPicPr>
          <p:cNvPr id="4" name="Picture 1"/>
          <p:cNvPicPr>
            <a:picLocks noChangeAspect="1"/>
          </p:cNvPicPr>
          <p:nvPr userDrawn="1"/>
        </p:nvPicPr>
        <p:blipFill>
          <a:blip r:embed="rId2"/>
          <a:srcRect/>
          <a:stretch>
            <a:fillRect/>
          </a:stretch>
        </p:blipFill>
        <p:spPr bwMode="auto">
          <a:xfrm>
            <a:off x="7991475" y="1600200"/>
            <a:ext cx="3419475" cy="4656138"/>
          </a:xfrm>
          <a:prstGeom prst="rect">
            <a:avLst/>
          </a:prstGeom>
          <a:noFill/>
          <a:ln w="9525">
            <a:noFill/>
            <a:miter lim="800000"/>
            <a:headEnd/>
            <a:tailEnd/>
          </a:ln>
        </p:spPr>
      </p:pic>
      <p:sp>
        <p:nvSpPr>
          <p:cNvPr id="3" name="Picture Placeholder 4"/>
          <p:cNvSpPr>
            <a:spLocks noGrp="1"/>
          </p:cNvSpPr>
          <p:nvPr>
            <p:ph type="pic" sz="quarter" idx="10"/>
          </p:nvPr>
        </p:nvSpPr>
        <p:spPr>
          <a:xfrm>
            <a:off x="8367713" y="1975945"/>
            <a:ext cx="2671762" cy="3562843"/>
          </a:xfrm>
          <a:prstGeom prst="rect">
            <a:avLst/>
          </a:prstGeom>
          <a:solidFill>
            <a:schemeClr val="tx2"/>
          </a:solidFill>
        </p:spPr>
        <p:txBody>
          <a:bodyPr/>
          <a:lstStyle>
            <a:lvl1pPr marL="0" indent="0">
              <a:buNone/>
              <a:defRPr sz="1000"/>
            </a:lvl1pPr>
          </a:lstStyle>
          <a:p>
            <a:pPr lvl="0"/>
            <a:r>
              <a:rPr lang="zh-CN" altLang="en-US" noProof="1" smtClean="0"/>
              <a:t>单击图标添加图片</a:t>
            </a:r>
            <a:endParaRPr lang="en-US" noProof="1"/>
          </a:p>
        </p:txBody>
      </p:sp>
    </p:spTree>
  </p:cSld>
  <p:clrMapOvr>
    <a:masterClrMapping/>
  </p:clrMapOvr>
  <p:transition spd="slow" advClick="0" advTm="3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300" fill="hold"/>
                                        <p:tgtEl>
                                          <p:spTgt spid="4"/>
                                        </p:tgtEl>
                                        <p:attrNameLst>
                                          <p:attrName>ppt_x</p:attrName>
                                        </p:attrNameLst>
                                      </p:cBhvr>
                                      <p:tavLst>
                                        <p:tav tm="0">
                                          <p:val>
                                            <p:strVal val="#ppt_x"/>
                                          </p:val>
                                        </p:tav>
                                        <p:tav tm="100000">
                                          <p:val>
                                            <p:strVal val="#ppt_x"/>
                                          </p:val>
                                        </p:tav>
                                      </p:tavLst>
                                    </p:anim>
                                    <p:anim calcmode="lin" valueType="num">
                                      <p:cBhvr>
                                        <p:cTn id="8" dur="3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ock Up #4">
    <p:spTree>
      <p:nvGrpSpPr>
        <p:cNvPr id="1" name=""/>
        <p:cNvGrpSpPr/>
        <p:nvPr/>
      </p:nvGrpSpPr>
      <p:grpSpPr>
        <a:xfrm>
          <a:off x="0" y="0"/>
          <a:ext cx="0" cy="0"/>
          <a:chOff x="0" y="0"/>
          <a:chExt cx="0" cy="0"/>
        </a:xfrm>
      </p:grpSpPr>
      <p:pic>
        <p:nvPicPr>
          <p:cNvPr id="4" name="Picture 1"/>
          <p:cNvPicPr>
            <a:picLocks noChangeAspect="1"/>
          </p:cNvPicPr>
          <p:nvPr userDrawn="1"/>
        </p:nvPicPr>
        <p:blipFill>
          <a:blip r:embed="rId2"/>
          <a:srcRect/>
          <a:stretch>
            <a:fillRect/>
          </a:stretch>
        </p:blipFill>
        <p:spPr bwMode="auto">
          <a:xfrm>
            <a:off x="766763" y="2133600"/>
            <a:ext cx="2563812" cy="4498975"/>
          </a:xfrm>
          <a:prstGeom prst="rect">
            <a:avLst/>
          </a:prstGeom>
          <a:noFill/>
          <a:ln w="9525">
            <a:noFill/>
            <a:miter lim="800000"/>
            <a:headEnd/>
            <a:tailEnd/>
          </a:ln>
        </p:spPr>
      </p:pic>
      <p:sp>
        <p:nvSpPr>
          <p:cNvPr id="3" name="Picture Placeholder 4"/>
          <p:cNvSpPr>
            <a:spLocks noGrp="1"/>
          </p:cNvSpPr>
          <p:nvPr>
            <p:ph type="pic" sz="quarter" idx="10"/>
          </p:nvPr>
        </p:nvSpPr>
        <p:spPr>
          <a:xfrm>
            <a:off x="1147763" y="2630488"/>
            <a:ext cx="1754187" cy="3100387"/>
          </a:xfrm>
          <a:prstGeom prst="roundRect">
            <a:avLst>
              <a:gd name="adj" fmla="val 1089"/>
            </a:avLst>
          </a:prstGeom>
          <a:solidFill>
            <a:schemeClr val="tx2"/>
          </a:solidFill>
        </p:spPr>
        <p:txBody>
          <a:bodyPr/>
          <a:lstStyle>
            <a:lvl1pPr marL="0" indent="0">
              <a:buNone/>
              <a:defRPr sz="1000"/>
            </a:lvl1pPr>
          </a:lstStyle>
          <a:p>
            <a:pPr lvl="0"/>
            <a:r>
              <a:rPr lang="zh-CN" altLang="en-US" noProof="1" smtClean="0"/>
              <a:t>单击图标添加图片</a:t>
            </a:r>
            <a:endParaRPr lang="en-US" noProof="1"/>
          </a:p>
        </p:txBody>
      </p:sp>
    </p:spTree>
  </p:cSld>
  <p:clrMapOvr>
    <a:masterClrMapping/>
  </p:clrMapOvr>
  <p:transition spd="slow" advClick="0" advTm="3000">
    <p:blinds dir="ver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Mock Up #5">
    <p:spTree>
      <p:nvGrpSpPr>
        <p:cNvPr id="1" name=""/>
        <p:cNvGrpSpPr/>
        <p:nvPr/>
      </p:nvGrpSpPr>
      <p:grpSpPr>
        <a:xfrm>
          <a:off x="0" y="0"/>
          <a:ext cx="0" cy="0"/>
          <a:chOff x="0" y="0"/>
          <a:chExt cx="0" cy="0"/>
        </a:xfrm>
      </p:grpSpPr>
      <p:pic>
        <p:nvPicPr>
          <p:cNvPr id="4" name="Picture 1"/>
          <p:cNvPicPr>
            <a:picLocks noChangeAspect="1"/>
          </p:cNvPicPr>
          <p:nvPr userDrawn="1"/>
        </p:nvPicPr>
        <p:blipFill>
          <a:blip r:embed="rId2"/>
          <a:srcRect/>
          <a:stretch>
            <a:fillRect/>
          </a:stretch>
        </p:blipFill>
        <p:spPr bwMode="auto">
          <a:xfrm>
            <a:off x="860425" y="2030413"/>
            <a:ext cx="4575175" cy="4192587"/>
          </a:xfrm>
          <a:prstGeom prst="rect">
            <a:avLst/>
          </a:prstGeom>
          <a:noFill/>
          <a:ln w="9525">
            <a:noFill/>
            <a:miter lim="800000"/>
            <a:headEnd/>
            <a:tailEnd/>
          </a:ln>
        </p:spPr>
      </p:pic>
      <p:sp>
        <p:nvSpPr>
          <p:cNvPr id="3" name="Picture Placeholder 4"/>
          <p:cNvSpPr>
            <a:spLocks noGrp="1"/>
          </p:cNvSpPr>
          <p:nvPr>
            <p:ph type="pic" sz="quarter" idx="10"/>
          </p:nvPr>
        </p:nvSpPr>
        <p:spPr>
          <a:xfrm>
            <a:off x="1139825" y="2305232"/>
            <a:ext cx="4027488" cy="2405062"/>
          </a:xfrm>
          <a:prstGeom prst="rect">
            <a:avLst/>
          </a:prstGeom>
          <a:solidFill>
            <a:schemeClr val="tx2"/>
          </a:solidFill>
        </p:spPr>
        <p:txBody>
          <a:bodyPr/>
          <a:lstStyle>
            <a:lvl1pPr marL="0" indent="0">
              <a:buNone/>
              <a:defRPr sz="1000"/>
            </a:lvl1pPr>
          </a:lstStyle>
          <a:p>
            <a:pPr lvl="0"/>
            <a:r>
              <a:rPr lang="zh-CN" altLang="en-US" noProof="1" smtClean="0"/>
              <a:t>单击图标添加图片</a:t>
            </a:r>
            <a:endParaRPr lang="en-US" noProof="1"/>
          </a:p>
        </p:txBody>
      </p:sp>
    </p:spTree>
  </p:cSld>
  <p:clrMapOvr>
    <a:masterClrMapping/>
  </p:clrMapOvr>
  <p:transition spd="slow" advClick="0" advTm="3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3" name="Picture Placeholder 8"/>
          <p:cNvSpPr>
            <a:spLocks noGrp="1"/>
          </p:cNvSpPr>
          <p:nvPr>
            <p:ph type="pic" sz="quarter" idx="10"/>
          </p:nvPr>
        </p:nvSpPr>
        <p:spPr>
          <a:xfrm>
            <a:off x="0" y="0"/>
            <a:ext cx="12192000" cy="6858000"/>
          </a:xfrm>
          <a:prstGeom prst="rect">
            <a:avLst/>
          </a:prstGeom>
          <a:solidFill>
            <a:schemeClr val="tx2"/>
          </a:solidFill>
        </p:spPr>
        <p:txBody>
          <a:bodyPr/>
          <a:lstStyle/>
          <a:p>
            <a:pPr lvl="0"/>
            <a:endParaRPr lang="en-US" noProof="1"/>
          </a:p>
        </p:txBody>
      </p:sp>
    </p:spTree>
  </p:cSld>
  <p:clrMapOvr>
    <a:masterClrMapping/>
  </p:clrMapOvr>
  <p:transition spd="slow" advClick="0" advTm="3000">
    <p:blinds dir="vert"/>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ock Up #6">
    <p:spTree>
      <p:nvGrpSpPr>
        <p:cNvPr id="1" name=""/>
        <p:cNvGrpSpPr/>
        <p:nvPr/>
      </p:nvGrpSpPr>
      <p:grpSpPr>
        <a:xfrm>
          <a:off x="0" y="0"/>
          <a:ext cx="0" cy="0"/>
          <a:chOff x="0" y="0"/>
          <a:chExt cx="0" cy="0"/>
        </a:xfrm>
      </p:grpSpPr>
      <p:pic>
        <p:nvPicPr>
          <p:cNvPr id="4" name="Picture 1"/>
          <p:cNvPicPr>
            <a:picLocks noChangeAspect="1"/>
          </p:cNvPicPr>
          <p:nvPr userDrawn="1"/>
        </p:nvPicPr>
        <p:blipFill>
          <a:blip r:embed="rId2"/>
          <a:srcRect/>
          <a:stretch>
            <a:fillRect/>
          </a:stretch>
        </p:blipFill>
        <p:spPr bwMode="auto">
          <a:xfrm>
            <a:off x="860425" y="2043113"/>
            <a:ext cx="4575175" cy="4192587"/>
          </a:xfrm>
          <a:prstGeom prst="rect">
            <a:avLst/>
          </a:prstGeom>
          <a:noFill/>
          <a:ln w="9525">
            <a:noFill/>
            <a:miter lim="800000"/>
            <a:headEnd/>
            <a:tailEnd/>
          </a:ln>
        </p:spPr>
      </p:pic>
      <p:sp>
        <p:nvSpPr>
          <p:cNvPr id="3" name="Picture Placeholder 4"/>
          <p:cNvSpPr>
            <a:spLocks noGrp="1"/>
          </p:cNvSpPr>
          <p:nvPr>
            <p:ph type="pic" sz="quarter" idx="10"/>
          </p:nvPr>
        </p:nvSpPr>
        <p:spPr>
          <a:xfrm>
            <a:off x="1139825" y="2305232"/>
            <a:ext cx="4027488" cy="2405062"/>
          </a:xfrm>
          <a:prstGeom prst="rect">
            <a:avLst/>
          </a:prstGeom>
          <a:solidFill>
            <a:schemeClr val="tx2"/>
          </a:solidFill>
        </p:spPr>
        <p:txBody>
          <a:bodyPr/>
          <a:lstStyle>
            <a:lvl1pPr marL="0" indent="0">
              <a:buNone/>
              <a:defRPr sz="1000"/>
            </a:lvl1pPr>
          </a:lstStyle>
          <a:p>
            <a:pPr lvl="0"/>
            <a:r>
              <a:rPr lang="zh-CN" altLang="en-US" noProof="1" smtClean="0"/>
              <a:t>单击图标添加图片</a:t>
            </a:r>
            <a:endParaRPr lang="en-US" noProof="1"/>
          </a:p>
        </p:txBody>
      </p:sp>
    </p:spTree>
  </p:cSld>
  <p:clrMapOvr>
    <a:masterClrMapping/>
  </p:clrMapOvr>
  <p:transition spd="slow" advClick="0" advTm="3000">
    <p:blinds dir="vert"/>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Mock Up #7">
    <p:spTree>
      <p:nvGrpSpPr>
        <p:cNvPr id="1" name=""/>
        <p:cNvGrpSpPr/>
        <p:nvPr/>
      </p:nvGrpSpPr>
      <p:grpSpPr>
        <a:xfrm>
          <a:off x="0" y="0"/>
          <a:ext cx="0" cy="0"/>
          <a:chOff x="0" y="0"/>
          <a:chExt cx="0" cy="0"/>
        </a:xfrm>
      </p:grpSpPr>
      <p:grpSp>
        <p:nvGrpSpPr>
          <p:cNvPr id="3" name="Group 1"/>
          <p:cNvGrpSpPr>
            <a:grpSpLocks/>
          </p:cNvGrpSpPr>
          <p:nvPr userDrawn="1"/>
        </p:nvGrpSpPr>
        <p:grpSpPr bwMode="auto">
          <a:xfrm>
            <a:off x="962025" y="2393950"/>
            <a:ext cx="5511800" cy="3171825"/>
            <a:chOff x="609600" y="1905000"/>
            <a:chExt cx="4758957" cy="2738772"/>
          </a:xfrm>
        </p:grpSpPr>
        <p:sp>
          <p:nvSpPr>
            <p:cNvPr id="4" name="Freeform 45"/>
            <p:cNvSpPr/>
            <p:nvPr/>
          </p:nvSpPr>
          <p:spPr>
            <a:xfrm>
              <a:off x="609600" y="4538224"/>
              <a:ext cx="2397298" cy="105548"/>
            </a:xfrm>
            <a:custGeom>
              <a:avLst/>
              <a:gdLst/>
              <a:ahLst/>
              <a:cxnLst>
                <a:cxn ang="0">
                  <a:pos x="0" y="43386"/>
                </a:cxn>
                <a:cxn ang="0">
                  <a:pos x="211270" y="105755"/>
                </a:cxn>
                <a:cxn ang="0">
                  <a:pos x="2397104" y="105755"/>
                </a:cxn>
                <a:cxn ang="0">
                  <a:pos x="2397104" y="0"/>
                </a:cxn>
                <a:cxn ang="0">
                  <a:pos x="0" y="0"/>
                </a:cxn>
                <a:cxn ang="0">
                  <a:pos x="0" y="43386"/>
                </a:cxn>
              </a:cxnLst>
              <a:rect l="0" t="0" r="0" b="0"/>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w="9525">
              <a:noFill/>
            </a:ln>
          </p:spPr>
          <p:txBody>
            <a:bodyPr/>
            <a:lstStyle/>
            <a:p>
              <a:pPr>
                <a:defRPr/>
              </a:pPr>
              <a:endParaRPr lang="zh-CN" altLang="en-US">
                <a:latin typeface="Calibri" panose="020F0502020204030204" charset="0"/>
                <a:ea typeface="宋体" panose="02010600030101010101" pitchFamily="2" charset="-122"/>
              </a:endParaRPr>
            </a:p>
          </p:txBody>
        </p:sp>
        <p:sp>
          <p:nvSpPr>
            <p:cNvPr id="5" name="Freeform 46"/>
            <p:cNvSpPr/>
            <p:nvPr/>
          </p:nvSpPr>
          <p:spPr>
            <a:xfrm>
              <a:off x="2971260" y="4538224"/>
              <a:ext cx="2397297" cy="105548"/>
            </a:xfrm>
            <a:custGeom>
              <a:avLst/>
              <a:gdLst/>
              <a:ahLst/>
              <a:cxnLst>
                <a:cxn ang="0">
                  <a:pos x="2397104" y="43386"/>
                </a:cxn>
                <a:cxn ang="0">
                  <a:pos x="2185594" y="105755"/>
                </a:cxn>
                <a:cxn ang="0">
                  <a:pos x="0" y="105755"/>
                </a:cxn>
                <a:cxn ang="0">
                  <a:pos x="0" y="0"/>
                </a:cxn>
                <a:cxn ang="0">
                  <a:pos x="2397104" y="0"/>
                </a:cxn>
                <a:cxn ang="0">
                  <a:pos x="2397104" y="43386"/>
                </a:cxn>
              </a:cxnLst>
              <a:rect l="0" t="0" r="0" b="0"/>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w="9525">
              <a:noFill/>
            </a:ln>
          </p:spPr>
          <p:txBody>
            <a:bodyPr/>
            <a:lstStyle/>
            <a:p>
              <a:pPr>
                <a:defRPr/>
              </a:pPr>
              <a:endParaRPr lang="zh-CN" altLang="en-US">
                <a:latin typeface="Calibri" panose="020F0502020204030204" charset="0"/>
                <a:ea typeface="宋体" panose="02010600030101010101" pitchFamily="2" charset="-122"/>
              </a:endParaRPr>
            </a:p>
          </p:txBody>
        </p:sp>
        <p:sp>
          <p:nvSpPr>
            <p:cNvPr id="6" name="Freeform 47"/>
            <p:cNvSpPr/>
            <p:nvPr/>
          </p:nvSpPr>
          <p:spPr>
            <a:xfrm>
              <a:off x="1078368" y="1905000"/>
              <a:ext cx="3855688" cy="2641449"/>
            </a:xfrm>
            <a:custGeom>
              <a:avLst/>
              <a:gdLst/>
              <a:ahLst/>
              <a:cxnLst>
                <a:cxn ang="0">
                  <a:pos x="3734036" y="0"/>
                </a:cxn>
                <a:cxn ang="0">
                  <a:pos x="121938" y="0"/>
                </a:cxn>
                <a:cxn ang="0">
                  <a:pos x="0" y="122024"/>
                </a:cxn>
                <a:cxn ang="0">
                  <a:pos x="0" y="591140"/>
                </a:cxn>
                <a:cxn ang="0">
                  <a:pos x="0" y="2519127"/>
                </a:cxn>
                <a:cxn ang="0">
                  <a:pos x="121938" y="2641152"/>
                </a:cxn>
                <a:cxn ang="0">
                  <a:pos x="3734036" y="2641152"/>
                </a:cxn>
                <a:cxn ang="0">
                  <a:pos x="3855975" y="2519127"/>
                </a:cxn>
                <a:cxn ang="0">
                  <a:pos x="3855975" y="122024"/>
                </a:cxn>
                <a:cxn ang="0">
                  <a:pos x="3734036" y="0"/>
                </a:cxn>
              </a:cxnLst>
              <a:rect l="0" t="0" r="0" b="0"/>
              <a:pathLst>
                <a:path w="1423" h="974">
                  <a:moveTo>
                    <a:pt x="1378" y="0"/>
                  </a:moveTo>
                  <a:cubicBezTo>
                    <a:pt x="45" y="0"/>
                    <a:pt x="45" y="0"/>
                    <a:pt x="45" y="0"/>
                  </a:cubicBezTo>
                  <a:cubicBezTo>
                    <a:pt x="20" y="0"/>
                    <a:pt x="0" y="20"/>
                    <a:pt x="0" y="45"/>
                  </a:cubicBezTo>
                  <a:cubicBezTo>
                    <a:pt x="0" y="218"/>
                    <a:pt x="0" y="218"/>
                    <a:pt x="0" y="218"/>
                  </a:cubicBezTo>
                  <a:cubicBezTo>
                    <a:pt x="0" y="929"/>
                    <a:pt x="0" y="929"/>
                    <a:pt x="0" y="929"/>
                  </a:cubicBezTo>
                  <a:cubicBezTo>
                    <a:pt x="0" y="954"/>
                    <a:pt x="20" y="974"/>
                    <a:pt x="45" y="974"/>
                  </a:cubicBezTo>
                  <a:cubicBezTo>
                    <a:pt x="1378" y="974"/>
                    <a:pt x="1378" y="974"/>
                    <a:pt x="1378" y="974"/>
                  </a:cubicBezTo>
                  <a:cubicBezTo>
                    <a:pt x="1403" y="974"/>
                    <a:pt x="1423" y="954"/>
                    <a:pt x="1423" y="929"/>
                  </a:cubicBezTo>
                  <a:cubicBezTo>
                    <a:pt x="1423" y="45"/>
                    <a:pt x="1423" y="45"/>
                    <a:pt x="1423" y="45"/>
                  </a:cubicBezTo>
                  <a:cubicBezTo>
                    <a:pt x="1423" y="20"/>
                    <a:pt x="1403" y="0"/>
                    <a:pt x="1378" y="0"/>
                  </a:cubicBezTo>
                  <a:close/>
                </a:path>
              </a:pathLst>
            </a:custGeom>
            <a:solidFill>
              <a:srgbClr val="D2D3D5"/>
            </a:solidFill>
            <a:ln w="9525">
              <a:noFill/>
            </a:ln>
          </p:spPr>
          <p:txBody>
            <a:bodyPr/>
            <a:lstStyle/>
            <a:p>
              <a:pPr>
                <a:defRPr/>
              </a:pPr>
              <a:endParaRPr lang="zh-CN" altLang="en-US">
                <a:latin typeface="Calibri" panose="020F0502020204030204" charset="0"/>
                <a:ea typeface="宋体" panose="02010600030101010101" pitchFamily="2" charset="-122"/>
              </a:endParaRPr>
            </a:p>
          </p:txBody>
        </p:sp>
        <p:sp>
          <p:nvSpPr>
            <p:cNvPr id="7" name="Freeform 48"/>
            <p:cNvSpPr/>
            <p:nvPr/>
          </p:nvSpPr>
          <p:spPr>
            <a:xfrm>
              <a:off x="1092075" y="1918708"/>
              <a:ext cx="3832386" cy="2614034"/>
            </a:xfrm>
            <a:custGeom>
              <a:avLst/>
              <a:gdLst/>
              <a:ahLst/>
              <a:cxnLst>
                <a:cxn ang="0">
                  <a:pos x="108389" y="2614036"/>
                </a:cxn>
                <a:cxn ang="0">
                  <a:pos x="0" y="2505569"/>
                </a:cxn>
                <a:cxn ang="0">
                  <a:pos x="0" y="108466"/>
                </a:cxn>
                <a:cxn ang="0">
                  <a:pos x="108389" y="0"/>
                </a:cxn>
                <a:cxn ang="0">
                  <a:pos x="3720471" y="0"/>
                </a:cxn>
                <a:cxn ang="0">
                  <a:pos x="3831571" y="108466"/>
                </a:cxn>
                <a:cxn ang="0">
                  <a:pos x="3831571" y="2505569"/>
                </a:cxn>
                <a:cxn ang="0">
                  <a:pos x="3720471" y="2614036"/>
                </a:cxn>
                <a:cxn ang="0">
                  <a:pos x="108389" y="2614036"/>
                </a:cxn>
              </a:cxnLst>
              <a:rect l="0" t="0" r="0" b="0"/>
              <a:pathLst>
                <a:path w="1414" h="964">
                  <a:moveTo>
                    <a:pt x="40" y="964"/>
                  </a:moveTo>
                  <a:cubicBezTo>
                    <a:pt x="18" y="964"/>
                    <a:pt x="0" y="946"/>
                    <a:pt x="0" y="924"/>
                  </a:cubicBezTo>
                  <a:cubicBezTo>
                    <a:pt x="0" y="40"/>
                    <a:pt x="0" y="40"/>
                    <a:pt x="0" y="40"/>
                  </a:cubicBezTo>
                  <a:cubicBezTo>
                    <a:pt x="0" y="18"/>
                    <a:pt x="18" y="0"/>
                    <a:pt x="40" y="0"/>
                  </a:cubicBezTo>
                  <a:cubicBezTo>
                    <a:pt x="1373" y="0"/>
                    <a:pt x="1373" y="0"/>
                    <a:pt x="1373" y="0"/>
                  </a:cubicBezTo>
                  <a:cubicBezTo>
                    <a:pt x="1396" y="0"/>
                    <a:pt x="1414" y="18"/>
                    <a:pt x="1414" y="40"/>
                  </a:cubicBezTo>
                  <a:cubicBezTo>
                    <a:pt x="1414" y="924"/>
                    <a:pt x="1414" y="924"/>
                    <a:pt x="1414" y="924"/>
                  </a:cubicBezTo>
                  <a:cubicBezTo>
                    <a:pt x="1414" y="946"/>
                    <a:pt x="1396" y="964"/>
                    <a:pt x="1373" y="964"/>
                  </a:cubicBezTo>
                  <a:lnTo>
                    <a:pt x="40" y="964"/>
                  </a:lnTo>
                  <a:close/>
                </a:path>
              </a:pathLst>
            </a:custGeom>
            <a:solidFill>
              <a:schemeClr val="tx1"/>
            </a:solidFill>
            <a:ln w="9525">
              <a:noFill/>
            </a:ln>
          </p:spPr>
          <p:txBody>
            <a:bodyPr/>
            <a:lstStyle/>
            <a:p>
              <a:pPr>
                <a:defRPr/>
              </a:pPr>
              <a:endParaRPr lang="zh-CN" altLang="en-US">
                <a:latin typeface="Calibri" panose="020F0502020204030204" charset="0"/>
                <a:ea typeface="宋体" panose="02010600030101010101" pitchFamily="2" charset="-122"/>
              </a:endParaRPr>
            </a:p>
          </p:txBody>
        </p:sp>
        <p:sp>
          <p:nvSpPr>
            <p:cNvPr id="8" name="Freeform 49"/>
            <p:cNvSpPr/>
            <p:nvPr/>
          </p:nvSpPr>
          <p:spPr>
            <a:xfrm>
              <a:off x="1092075" y="4421709"/>
              <a:ext cx="3832386" cy="111032"/>
            </a:xfrm>
            <a:custGeom>
              <a:avLst/>
              <a:gdLst/>
              <a:ahLst/>
              <a:cxnLst>
                <a:cxn ang="0">
                  <a:pos x="3831571" y="0"/>
                </a:cxn>
                <a:cxn ang="0">
                  <a:pos x="3782795" y="24405"/>
                </a:cxn>
                <a:cxn ang="0">
                  <a:pos x="48775" y="24405"/>
                </a:cxn>
                <a:cxn ang="0">
                  <a:pos x="0" y="0"/>
                </a:cxn>
                <a:cxn ang="0">
                  <a:pos x="0" y="2711"/>
                </a:cxn>
                <a:cxn ang="0">
                  <a:pos x="108389" y="111179"/>
                </a:cxn>
                <a:cxn ang="0">
                  <a:pos x="3720471" y="111179"/>
                </a:cxn>
                <a:cxn ang="0">
                  <a:pos x="3831571" y="2711"/>
                </a:cxn>
                <a:cxn ang="0">
                  <a:pos x="3831571" y="0"/>
                </a:cxn>
              </a:cxnLst>
              <a:rect l="0" t="0" r="0" b="0"/>
              <a:pathLst>
                <a:path w="1414" h="41">
                  <a:moveTo>
                    <a:pt x="1414" y="0"/>
                  </a:moveTo>
                  <a:cubicBezTo>
                    <a:pt x="1409" y="6"/>
                    <a:pt x="1403" y="9"/>
                    <a:pt x="1396" y="9"/>
                  </a:cubicBezTo>
                  <a:cubicBezTo>
                    <a:pt x="18" y="9"/>
                    <a:pt x="18" y="9"/>
                    <a:pt x="18" y="9"/>
                  </a:cubicBezTo>
                  <a:cubicBezTo>
                    <a:pt x="10" y="9"/>
                    <a:pt x="4" y="6"/>
                    <a:pt x="0" y="0"/>
                  </a:cubicBezTo>
                  <a:cubicBezTo>
                    <a:pt x="0" y="1"/>
                    <a:pt x="0" y="1"/>
                    <a:pt x="0" y="1"/>
                  </a:cubicBezTo>
                  <a:cubicBezTo>
                    <a:pt x="0" y="23"/>
                    <a:pt x="18" y="41"/>
                    <a:pt x="40" y="41"/>
                  </a:cubicBezTo>
                  <a:cubicBezTo>
                    <a:pt x="1373" y="41"/>
                    <a:pt x="1373" y="41"/>
                    <a:pt x="1373" y="41"/>
                  </a:cubicBezTo>
                  <a:cubicBezTo>
                    <a:pt x="1396" y="41"/>
                    <a:pt x="1414" y="23"/>
                    <a:pt x="1414" y="1"/>
                  </a:cubicBezTo>
                  <a:lnTo>
                    <a:pt x="1414" y="0"/>
                  </a:lnTo>
                  <a:close/>
                </a:path>
              </a:pathLst>
            </a:custGeom>
            <a:solidFill>
              <a:srgbClr val="4E5865"/>
            </a:solidFill>
            <a:ln w="9525">
              <a:noFill/>
            </a:ln>
          </p:spPr>
          <p:txBody>
            <a:bodyPr/>
            <a:lstStyle/>
            <a:p>
              <a:pPr>
                <a:defRPr/>
              </a:pPr>
              <a:endParaRPr lang="zh-CN" altLang="en-US">
                <a:latin typeface="Calibri" panose="020F0502020204030204" charset="0"/>
                <a:ea typeface="宋体" panose="02010600030101010101" pitchFamily="2" charset="-122"/>
              </a:endParaRPr>
            </a:p>
          </p:txBody>
        </p:sp>
        <p:sp>
          <p:nvSpPr>
            <p:cNvPr id="9" name="Rectangle 50"/>
            <p:cNvSpPr/>
            <p:nvPr/>
          </p:nvSpPr>
          <p:spPr>
            <a:xfrm>
              <a:off x="609600" y="4494360"/>
              <a:ext cx="4758957" cy="87728"/>
            </a:xfrm>
            <a:prstGeom prst="rect">
              <a:avLst/>
            </a:prstGeom>
            <a:solidFill>
              <a:srgbClr val="D2D6D7"/>
            </a:solidFill>
            <a:ln w="9525">
              <a:noFill/>
            </a:ln>
          </p:spPr>
          <p:txBody>
            <a:bodyPr/>
            <a:lstStyle/>
            <a:p>
              <a:pPr>
                <a:defRPr/>
              </a:pPr>
              <a:endParaRPr lang="id-ID" altLang="en-US">
                <a:solidFill>
                  <a:srgbClr val="32363F"/>
                </a:solidFill>
                <a:latin typeface="Calibri" panose="020F0502020204030204" charset="0"/>
                <a:ea typeface="宋体" panose="02010600030101010101" pitchFamily="2" charset="-122"/>
              </a:endParaRPr>
            </a:p>
          </p:txBody>
        </p:sp>
        <p:sp>
          <p:nvSpPr>
            <p:cNvPr id="10" name="Freeform 51"/>
            <p:cNvSpPr/>
            <p:nvPr/>
          </p:nvSpPr>
          <p:spPr>
            <a:xfrm>
              <a:off x="2646412" y="4494360"/>
              <a:ext cx="682592" cy="49347"/>
            </a:xfrm>
            <a:custGeom>
              <a:avLst/>
              <a:gdLst/>
              <a:ahLst/>
              <a:cxnLst>
                <a:cxn ang="0">
                  <a:pos x="0" y="0"/>
                </a:cxn>
                <a:cxn ang="0">
                  <a:pos x="59656" y="48810"/>
                </a:cxn>
                <a:cxn ang="0">
                  <a:pos x="623680" y="48810"/>
                </a:cxn>
                <a:cxn ang="0">
                  <a:pos x="683337" y="0"/>
                </a:cxn>
                <a:cxn ang="0">
                  <a:pos x="0" y="0"/>
                </a:cxn>
              </a:cxnLst>
              <a:rect l="0" t="0" r="0" b="0"/>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w="9525">
              <a:noFill/>
            </a:ln>
          </p:spPr>
          <p:txBody>
            <a:bodyPr/>
            <a:lstStyle/>
            <a:p>
              <a:pPr>
                <a:defRPr/>
              </a:pPr>
              <a:endParaRPr lang="zh-CN" altLang="en-US">
                <a:latin typeface="Calibri" panose="020F0502020204030204" charset="0"/>
                <a:ea typeface="宋体" panose="02010600030101010101" pitchFamily="2" charset="-122"/>
              </a:endParaRPr>
            </a:p>
          </p:txBody>
        </p:sp>
        <p:sp>
          <p:nvSpPr>
            <p:cNvPr id="11" name="Rectangle 52"/>
            <p:cNvSpPr/>
            <p:nvPr/>
          </p:nvSpPr>
          <p:spPr>
            <a:xfrm>
              <a:off x="1219547" y="2084570"/>
              <a:ext cx="3577442" cy="2257636"/>
            </a:xfrm>
            <a:prstGeom prst="rect">
              <a:avLst/>
            </a:prstGeom>
            <a:solidFill>
              <a:srgbClr val="0C0D11"/>
            </a:solidFill>
            <a:ln w="9525">
              <a:noFill/>
            </a:ln>
          </p:spPr>
          <p:txBody>
            <a:bodyPr/>
            <a:lstStyle/>
            <a:p>
              <a:pPr>
                <a:defRPr/>
              </a:pPr>
              <a:endParaRPr lang="id-ID" altLang="en-US">
                <a:solidFill>
                  <a:srgbClr val="32363F"/>
                </a:solidFill>
                <a:latin typeface="Calibri" panose="020F0502020204030204" charset="0"/>
                <a:ea typeface="宋体" panose="02010600030101010101" pitchFamily="2" charset="-122"/>
              </a:endParaRPr>
            </a:p>
          </p:txBody>
        </p:sp>
        <p:sp>
          <p:nvSpPr>
            <p:cNvPr id="12" name="Rectangle 53"/>
            <p:cNvSpPr/>
            <p:nvPr/>
          </p:nvSpPr>
          <p:spPr>
            <a:xfrm>
              <a:off x="1230513" y="2096906"/>
              <a:ext cx="3552770" cy="2235705"/>
            </a:xfrm>
            <a:prstGeom prst="rect">
              <a:avLst/>
            </a:prstGeom>
            <a:solidFill>
              <a:srgbClr val="7F7F7F"/>
            </a:solidFill>
            <a:ln w="9525">
              <a:noFill/>
            </a:ln>
          </p:spPr>
          <p:txBody>
            <a:bodyPr/>
            <a:lstStyle/>
            <a:p>
              <a:pPr>
                <a:defRPr/>
              </a:pPr>
              <a:endParaRPr lang="id-ID" altLang="en-US">
                <a:solidFill>
                  <a:srgbClr val="32363F"/>
                </a:solidFill>
                <a:latin typeface="Calibri" panose="020F0502020204030204" charset="0"/>
                <a:ea typeface="宋体" panose="02010600030101010101" pitchFamily="2" charset="-122"/>
              </a:endParaRPr>
            </a:p>
          </p:txBody>
        </p:sp>
        <p:sp>
          <p:nvSpPr>
            <p:cNvPr id="13" name="Oval 54"/>
            <p:cNvSpPr/>
            <p:nvPr/>
          </p:nvSpPr>
          <p:spPr>
            <a:xfrm>
              <a:off x="2984967" y="1988617"/>
              <a:ext cx="41120" cy="41123"/>
            </a:xfrm>
            <a:prstGeom prst="ellipse">
              <a:avLst/>
            </a:prstGeom>
            <a:solidFill>
              <a:srgbClr val="2C2C2C"/>
            </a:solidFill>
            <a:ln w="9525">
              <a:noFill/>
            </a:ln>
          </p:spPr>
          <p:txBody>
            <a:bodyPr/>
            <a:lstStyle/>
            <a:p>
              <a:pPr>
                <a:defRPr/>
              </a:pPr>
              <a:endParaRPr lang="id-ID" altLang="en-US">
                <a:solidFill>
                  <a:srgbClr val="32363F"/>
                </a:solidFill>
                <a:latin typeface="Calibri" panose="020F0502020204030204" charset="0"/>
                <a:ea typeface="宋体" panose="02010600030101010101" pitchFamily="2" charset="-122"/>
              </a:endParaRPr>
            </a:p>
          </p:txBody>
        </p:sp>
        <p:sp>
          <p:nvSpPr>
            <p:cNvPr id="14" name="Oval 55"/>
            <p:cNvSpPr/>
            <p:nvPr/>
          </p:nvSpPr>
          <p:spPr>
            <a:xfrm>
              <a:off x="2984967" y="1985875"/>
              <a:ext cx="41120" cy="38381"/>
            </a:xfrm>
            <a:prstGeom prst="ellipse">
              <a:avLst/>
            </a:prstGeom>
            <a:solidFill>
              <a:srgbClr val="0A0A0A"/>
            </a:solidFill>
            <a:ln w="9525">
              <a:noFill/>
            </a:ln>
          </p:spPr>
          <p:txBody>
            <a:bodyPr/>
            <a:lstStyle/>
            <a:p>
              <a:pPr>
                <a:defRPr/>
              </a:pPr>
              <a:endParaRPr lang="id-ID" altLang="en-US">
                <a:solidFill>
                  <a:srgbClr val="32363F"/>
                </a:solidFill>
                <a:latin typeface="Calibri" panose="020F0502020204030204" charset="0"/>
                <a:ea typeface="宋体" panose="02010600030101010101" pitchFamily="2" charset="-122"/>
              </a:endParaRPr>
            </a:p>
          </p:txBody>
        </p:sp>
        <p:sp>
          <p:nvSpPr>
            <p:cNvPr id="15" name="Oval 56"/>
            <p:cNvSpPr/>
            <p:nvPr/>
          </p:nvSpPr>
          <p:spPr>
            <a:xfrm>
              <a:off x="2993191" y="1991358"/>
              <a:ext cx="24672" cy="27415"/>
            </a:xfrm>
            <a:prstGeom prst="ellipse">
              <a:avLst/>
            </a:prstGeom>
            <a:solidFill>
              <a:srgbClr val="000000"/>
            </a:solidFill>
            <a:ln w="9525">
              <a:noFill/>
            </a:ln>
          </p:spPr>
          <p:txBody>
            <a:bodyPr/>
            <a:lstStyle/>
            <a:p>
              <a:pPr>
                <a:defRPr/>
              </a:pPr>
              <a:endParaRPr lang="id-ID" altLang="en-US">
                <a:solidFill>
                  <a:srgbClr val="32363F"/>
                </a:solidFill>
                <a:latin typeface="Calibri" panose="020F0502020204030204" charset="0"/>
                <a:ea typeface="宋体" panose="02010600030101010101" pitchFamily="2" charset="-122"/>
              </a:endParaRPr>
            </a:p>
          </p:txBody>
        </p:sp>
        <p:sp>
          <p:nvSpPr>
            <p:cNvPr id="16" name="Oval 57"/>
            <p:cNvSpPr/>
            <p:nvPr/>
          </p:nvSpPr>
          <p:spPr>
            <a:xfrm>
              <a:off x="2998674" y="1999583"/>
              <a:ext cx="13707" cy="13708"/>
            </a:xfrm>
            <a:prstGeom prst="ellipse">
              <a:avLst/>
            </a:prstGeom>
            <a:solidFill>
              <a:srgbClr val="2C99B4"/>
            </a:solidFill>
            <a:ln w="9525">
              <a:noFill/>
            </a:ln>
          </p:spPr>
          <p:txBody>
            <a:bodyPr/>
            <a:lstStyle/>
            <a:p>
              <a:pPr>
                <a:defRPr/>
              </a:pPr>
              <a:endParaRPr lang="id-ID" altLang="en-US">
                <a:solidFill>
                  <a:srgbClr val="32363F"/>
                </a:solidFill>
                <a:latin typeface="Calibri" panose="020F0502020204030204" charset="0"/>
                <a:ea typeface="宋体" panose="02010600030101010101" pitchFamily="2" charset="-122"/>
              </a:endParaRPr>
            </a:p>
          </p:txBody>
        </p:sp>
        <p:sp>
          <p:nvSpPr>
            <p:cNvPr id="18" name="Freeform 58"/>
            <p:cNvSpPr/>
            <p:nvPr/>
          </p:nvSpPr>
          <p:spPr>
            <a:xfrm>
              <a:off x="3004156" y="2002324"/>
              <a:ext cx="2741" cy="5483"/>
            </a:xfrm>
            <a:custGeom>
              <a:avLst/>
              <a:gdLst/>
              <a:ahLst/>
              <a:cxnLst>
                <a:cxn ang="0">
                  <a:pos x="2713" y="2711"/>
                </a:cxn>
                <a:cxn ang="0">
                  <a:pos x="2713" y="5423"/>
                </a:cxn>
                <a:cxn ang="0">
                  <a:pos x="0" y="2711"/>
                </a:cxn>
                <a:cxn ang="0">
                  <a:pos x="2713" y="0"/>
                </a:cxn>
                <a:cxn ang="0">
                  <a:pos x="2713" y="2711"/>
                </a:cxn>
              </a:cxnLst>
              <a:rect l="0" t="0" r="0" b="0"/>
              <a:pathLst>
                <a:path w="1" h="2">
                  <a:moveTo>
                    <a:pt x="1" y="1"/>
                  </a:moveTo>
                  <a:lnTo>
                    <a:pt x="1" y="2"/>
                  </a:lnTo>
                  <a:lnTo>
                    <a:pt x="0" y="1"/>
                  </a:lnTo>
                  <a:lnTo>
                    <a:pt x="1" y="0"/>
                  </a:lnTo>
                  <a:lnTo>
                    <a:pt x="1" y="1"/>
                  </a:lnTo>
                  <a:close/>
                </a:path>
              </a:pathLst>
            </a:custGeom>
            <a:solidFill>
              <a:srgbClr val="FFFFFF"/>
            </a:solidFill>
            <a:ln w="9525">
              <a:noFill/>
            </a:ln>
          </p:spPr>
          <p:txBody>
            <a:bodyPr/>
            <a:lstStyle/>
            <a:p>
              <a:pPr>
                <a:defRPr/>
              </a:pPr>
              <a:endParaRPr lang="zh-CN" altLang="en-US">
                <a:latin typeface="Calibri" panose="020F0502020204030204" charset="0"/>
                <a:ea typeface="宋体" panose="02010600030101010101" pitchFamily="2" charset="-122"/>
              </a:endParaRPr>
            </a:p>
          </p:txBody>
        </p:sp>
      </p:grpSp>
      <p:sp>
        <p:nvSpPr>
          <p:cNvPr id="17" name="Picture Placeholder 4"/>
          <p:cNvSpPr>
            <a:spLocks noGrp="1"/>
          </p:cNvSpPr>
          <p:nvPr>
            <p:ph type="pic" sz="quarter" idx="10"/>
          </p:nvPr>
        </p:nvSpPr>
        <p:spPr>
          <a:xfrm>
            <a:off x="1680763" y="2611751"/>
            <a:ext cx="4123944" cy="2587752"/>
          </a:xfrm>
          <a:prstGeom prst="rect">
            <a:avLst/>
          </a:prstGeom>
          <a:solidFill>
            <a:schemeClr val="tx2"/>
          </a:solidFill>
        </p:spPr>
        <p:txBody>
          <a:bodyPr/>
          <a:lstStyle>
            <a:lvl1pPr marL="0" indent="0">
              <a:buNone/>
              <a:defRPr sz="1000"/>
            </a:lvl1pPr>
          </a:lstStyle>
          <a:p>
            <a:pPr lvl="0"/>
            <a:r>
              <a:rPr lang="zh-CN" altLang="en-US" noProof="1" smtClean="0"/>
              <a:t>单击图标添加图片</a:t>
            </a:r>
            <a:endParaRPr lang="en-US" noProof="1"/>
          </a:p>
        </p:txBody>
      </p:sp>
    </p:spTree>
  </p:cSld>
  <p:clrMapOvr>
    <a:masterClrMapping/>
  </p:clrMapOvr>
  <p:transition spd="slow" advClick="0" advTm="3000">
    <p:blinds dir="vert"/>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rowser Mock Up #1">
    <p:spTree>
      <p:nvGrpSpPr>
        <p:cNvPr id="1" name=""/>
        <p:cNvGrpSpPr/>
        <p:nvPr/>
      </p:nvGrpSpPr>
      <p:grpSpPr>
        <a:xfrm>
          <a:off x="0" y="0"/>
          <a:ext cx="0" cy="0"/>
          <a:chOff x="0" y="0"/>
          <a:chExt cx="0" cy="0"/>
        </a:xfrm>
      </p:grpSpPr>
      <p:sp>
        <p:nvSpPr>
          <p:cNvPr id="3" name="Rounded Rectangle 1"/>
          <p:cNvSpPr/>
          <p:nvPr userDrawn="1"/>
        </p:nvSpPr>
        <p:spPr>
          <a:xfrm>
            <a:off x="0" y="2133600"/>
            <a:ext cx="6096000" cy="4851400"/>
          </a:xfrm>
          <a:prstGeom prst="roundRect">
            <a:avLst>
              <a:gd name="adj" fmla="val 1380"/>
            </a:avLst>
          </a:prstGeom>
          <a:solidFill>
            <a:schemeClr val="tx2">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4" name="Freeform 2"/>
          <p:cNvSpPr/>
          <p:nvPr userDrawn="1"/>
        </p:nvSpPr>
        <p:spPr>
          <a:xfrm>
            <a:off x="0" y="2133600"/>
            <a:ext cx="6096000" cy="315913"/>
          </a:xfrm>
          <a:custGeom>
            <a:avLst/>
            <a:gdLst>
              <a:gd name="connsiteX0" fmla="*/ 52744 w 6096000"/>
              <a:gd name="connsiteY0" fmla="*/ 0 h 316457"/>
              <a:gd name="connsiteX1" fmla="*/ 6043256 w 6096000"/>
              <a:gd name="connsiteY1" fmla="*/ 0 h 316457"/>
              <a:gd name="connsiteX2" fmla="*/ 6096000 w 6096000"/>
              <a:gd name="connsiteY2" fmla="*/ 52744 h 316457"/>
              <a:gd name="connsiteX3" fmla="*/ 6096000 w 6096000"/>
              <a:gd name="connsiteY3" fmla="*/ 235827 h 316457"/>
              <a:gd name="connsiteX4" fmla="*/ 6096000 w 6096000"/>
              <a:gd name="connsiteY4" fmla="*/ 263713 h 316457"/>
              <a:gd name="connsiteX5" fmla="*/ 6096000 w 6096000"/>
              <a:gd name="connsiteY5" fmla="*/ 316457 h 316457"/>
              <a:gd name="connsiteX6" fmla="*/ 6043256 w 6096000"/>
              <a:gd name="connsiteY6" fmla="*/ 316457 h 316457"/>
              <a:gd name="connsiteX7" fmla="*/ 52744 w 6096000"/>
              <a:gd name="connsiteY7" fmla="*/ 316457 h 316457"/>
              <a:gd name="connsiteX8" fmla="*/ 0 w 6096000"/>
              <a:gd name="connsiteY8" fmla="*/ 316457 h 316457"/>
              <a:gd name="connsiteX9" fmla="*/ 0 w 6096000"/>
              <a:gd name="connsiteY9" fmla="*/ 263713 h 316457"/>
              <a:gd name="connsiteX10" fmla="*/ 0 w 6096000"/>
              <a:gd name="connsiteY10" fmla="*/ 235827 h 316457"/>
              <a:gd name="connsiteX11" fmla="*/ 0 w 6096000"/>
              <a:gd name="connsiteY11" fmla="*/ 52744 h 316457"/>
              <a:gd name="connsiteX12" fmla="*/ 52744 w 6096000"/>
              <a:gd name="connsiteY12" fmla="*/ 0 h 31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96000" h="316457">
                <a:moveTo>
                  <a:pt x="52744" y="0"/>
                </a:moveTo>
                <a:lnTo>
                  <a:pt x="6043256" y="0"/>
                </a:lnTo>
                <a:cubicBezTo>
                  <a:pt x="6072386" y="0"/>
                  <a:pt x="6096000" y="23614"/>
                  <a:pt x="6096000" y="52744"/>
                </a:cubicBezTo>
                <a:lnTo>
                  <a:pt x="6096000" y="235827"/>
                </a:lnTo>
                <a:lnTo>
                  <a:pt x="6096000" y="263713"/>
                </a:lnTo>
                <a:lnTo>
                  <a:pt x="6096000" y="316457"/>
                </a:lnTo>
                <a:lnTo>
                  <a:pt x="6043256" y="316457"/>
                </a:lnTo>
                <a:lnTo>
                  <a:pt x="52744" y="316457"/>
                </a:lnTo>
                <a:lnTo>
                  <a:pt x="0" y="316457"/>
                </a:lnTo>
                <a:lnTo>
                  <a:pt x="0" y="263713"/>
                </a:lnTo>
                <a:lnTo>
                  <a:pt x="0" y="235827"/>
                </a:lnTo>
                <a:lnTo>
                  <a:pt x="0" y="52744"/>
                </a:lnTo>
                <a:cubicBezTo>
                  <a:pt x="0" y="23614"/>
                  <a:pt x="23614" y="0"/>
                  <a:pt x="52744" y="0"/>
                </a:cubicBez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5" name="Oval 3"/>
          <p:cNvSpPr/>
          <p:nvPr userDrawn="1"/>
        </p:nvSpPr>
        <p:spPr>
          <a:xfrm>
            <a:off x="5422900" y="2244725"/>
            <a:ext cx="95250" cy="9525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6" name="Oval 4"/>
          <p:cNvSpPr/>
          <p:nvPr userDrawn="1"/>
        </p:nvSpPr>
        <p:spPr>
          <a:xfrm>
            <a:off x="5572125" y="2244725"/>
            <a:ext cx="95250" cy="9525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7" name="Oval 5"/>
          <p:cNvSpPr/>
          <p:nvPr userDrawn="1"/>
        </p:nvSpPr>
        <p:spPr>
          <a:xfrm>
            <a:off x="5719763" y="2244725"/>
            <a:ext cx="96837" cy="9525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8" name="Rectangle 6"/>
          <p:cNvSpPr/>
          <p:nvPr userDrawn="1"/>
        </p:nvSpPr>
        <p:spPr>
          <a:xfrm>
            <a:off x="0" y="2449513"/>
            <a:ext cx="6096000" cy="636587"/>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10" name="TextBox 7"/>
          <p:cNvSpPr txBox="1"/>
          <p:nvPr userDrawn="1"/>
        </p:nvSpPr>
        <p:spPr>
          <a:xfrm>
            <a:off x="4578350" y="2630488"/>
            <a:ext cx="1238250" cy="271462"/>
          </a:xfrm>
          <a:prstGeom prst="roundRect">
            <a:avLst/>
          </a:prstGeom>
          <a:solidFill>
            <a:schemeClr val="accent4"/>
          </a:solidFill>
        </p:spPr>
        <p:txBody>
          <a:bodyPr wrap="none">
            <a:spAutoFit/>
          </a:bodyPr>
          <a:lstStyle/>
          <a:p>
            <a:pPr defTabSz="913765" fontAlgn="auto">
              <a:defRPr/>
            </a:pPr>
            <a:r>
              <a:rPr lang="en-US" sz="1000" noProof="1">
                <a:solidFill>
                  <a:prstClr val="white"/>
                </a:solidFill>
                <a:latin typeface="Roboto" pitchFamily="2" charset="0"/>
                <a:ea typeface="Roboto" pitchFamily="2" charset="0"/>
              </a:rPr>
              <a:t>DOWNLOAD NOW</a:t>
            </a:r>
          </a:p>
        </p:txBody>
      </p:sp>
      <p:sp>
        <p:nvSpPr>
          <p:cNvPr id="9" name="Picture Placeholder 26"/>
          <p:cNvSpPr>
            <a:spLocks noGrp="1"/>
          </p:cNvSpPr>
          <p:nvPr>
            <p:ph type="pic" sz="quarter" idx="10"/>
          </p:nvPr>
        </p:nvSpPr>
        <p:spPr>
          <a:xfrm>
            <a:off x="0" y="3082334"/>
            <a:ext cx="6096000" cy="3902665"/>
          </a:xfrm>
          <a:prstGeom prst="rect">
            <a:avLst/>
          </a:prstGeom>
          <a:solidFill>
            <a:schemeClr val="tx2"/>
          </a:solidFill>
        </p:spPr>
        <p:txBody>
          <a:bodyPr/>
          <a:lstStyle>
            <a:lvl1pPr marL="0" indent="0">
              <a:buNone/>
              <a:defRPr sz="800"/>
            </a:lvl1pPr>
          </a:lstStyle>
          <a:p>
            <a:pPr lvl="0"/>
            <a:r>
              <a:rPr lang="zh-CN" altLang="en-US" noProof="1" smtClean="0"/>
              <a:t>单击图标添加图片</a:t>
            </a:r>
            <a:endParaRPr lang="en-US" noProof="1"/>
          </a:p>
        </p:txBody>
      </p:sp>
    </p:spTree>
  </p:cSld>
  <p:clrMapOvr>
    <a:masterClrMapping/>
  </p:clrMapOvr>
  <p:transition spd="slow" advClick="0" advTm="3000">
    <p:blinds dir="vert"/>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rowser Mock Up #2">
    <p:spTree>
      <p:nvGrpSpPr>
        <p:cNvPr id="1" name=""/>
        <p:cNvGrpSpPr/>
        <p:nvPr/>
      </p:nvGrpSpPr>
      <p:grpSpPr>
        <a:xfrm>
          <a:off x="0" y="0"/>
          <a:ext cx="0" cy="0"/>
          <a:chOff x="0" y="0"/>
          <a:chExt cx="0" cy="0"/>
        </a:xfrm>
      </p:grpSpPr>
      <p:grpSp>
        <p:nvGrpSpPr>
          <p:cNvPr id="3" name="Group 4"/>
          <p:cNvGrpSpPr>
            <a:grpSpLocks/>
          </p:cNvGrpSpPr>
          <p:nvPr userDrawn="1"/>
        </p:nvGrpSpPr>
        <p:grpSpPr bwMode="auto">
          <a:xfrm>
            <a:off x="6380163" y="2233613"/>
            <a:ext cx="392112" cy="95250"/>
            <a:chOff x="6379532" y="2222716"/>
            <a:chExt cx="393409" cy="95693"/>
          </a:xfrm>
        </p:grpSpPr>
        <p:sp>
          <p:nvSpPr>
            <p:cNvPr id="4" name="Oval 5"/>
            <p:cNvSpPr/>
            <p:nvPr/>
          </p:nvSpPr>
          <p:spPr>
            <a:xfrm>
              <a:off x="6379532" y="2222716"/>
              <a:ext cx="95565" cy="956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5" name="Oval 6"/>
            <p:cNvSpPr/>
            <p:nvPr/>
          </p:nvSpPr>
          <p:spPr>
            <a:xfrm>
              <a:off x="6527657" y="2222716"/>
              <a:ext cx="97158" cy="956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6" name="Oval 7"/>
            <p:cNvSpPr/>
            <p:nvPr/>
          </p:nvSpPr>
          <p:spPr>
            <a:xfrm>
              <a:off x="6677376" y="2222716"/>
              <a:ext cx="95565" cy="956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grpSp>
      <p:grpSp>
        <p:nvGrpSpPr>
          <p:cNvPr id="7" name="Group 1"/>
          <p:cNvGrpSpPr/>
          <p:nvPr userDrawn="1"/>
        </p:nvGrpSpPr>
        <p:grpSpPr>
          <a:xfrm>
            <a:off x="952500" y="2146221"/>
            <a:ext cx="6043723" cy="3721179"/>
            <a:chOff x="952500" y="2146221"/>
            <a:chExt cx="6043723" cy="3721179"/>
          </a:xfrm>
          <a:effectLst>
            <a:outerShdw blurRad="50800" dist="38100" dir="2700000" algn="tl" rotWithShape="0">
              <a:prstClr val="black">
                <a:alpha val="40000"/>
              </a:prstClr>
            </a:outerShdw>
          </a:effectLst>
        </p:grpSpPr>
        <p:sp>
          <p:nvSpPr>
            <p:cNvPr id="8" name="Rounded Rectangle 2"/>
            <p:cNvSpPr/>
            <p:nvPr/>
          </p:nvSpPr>
          <p:spPr>
            <a:xfrm>
              <a:off x="952500" y="2146221"/>
              <a:ext cx="6043723" cy="373695"/>
            </a:xfrm>
            <a:prstGeom prst="roundRect">
              <a:avLst>
                <a:gd name="adj" fmla="val 1442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10" name="Rectangle 3"/>
            <p:cNvSpPr/>
            <p:nvPr/>
          </p:nvSpPr>
          <p:spPr>
            <a:xfrm>
              <a:off x="952500" y="2402957"/>
              <a:ext cx="6043723" cy="3464443"/>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grpSp>
      <p:sp>
        <p:nvSpPr>
          <p:cNvPr id="9" name="Picture Placeholder 26"/>
          <p:cNvSpPr>
            <a:spLocks noGrp="1"/>
          </p:cNvSpPr>
          <p:nvPr>
            <p:ph type="pic" sz="quarter" idx="10"/>
          </p:nvPr>
        </p:nvSpPr>
        <p:spPr>
          <a:xfrm>
            <a:off x="952500" y="2402957"/>
            <a:ext cx="6043613" cy="3464443"/>
          </a:xfrm>
          <a:prstGeom prst="rect">
            <a:avLst/>
          </a:prstGeom>
          <a:solidFill>
            <a:schemeClr val="tx2"/>
          </a:solidFill>
        </p:spPr>
        <p:txBody>
          <a:bodyPr/>
          <a:lstStyle>
            <a:lvl1pPr marL="0" indent="0">
              <a:buNone/>
              <a:defRPr sz="800"/>
            </a:lvl1pPr>
          </a:lstStyle>
          <a:p>
            <a:pPr lvl="0"/>
            <a:r>
              <a:rPr lang="zh-CN" altLang="en-US" noProof="1" smtClean="0"/>
              <a:t>单击图标添加图片</a:t>
            </a:r>
            <a:endParaRPr lang="en-US" noProof="1"/>
          </a:p>
        </p:txBody>
      </p:sp>
    </p:spTree>
  </p:cSld>
  <p:clrMapOvr>
    <a:masterClrMapping/>
  </p:clrMapOvr>
  <p:transition spd="slow" advClick="0" advTm="3000">
    <p:blinds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ingle Image">
    <p:spTree>
      <p:nvGrpSpPr>
        <p:cNvPr id="1" name=""/>
        <p:cNvGrpSpPr/>
        <p:nvPr/>
      </p:nvGrpSpPr>
      <p:grpSpPr>
        <a:xfrm>
          <a:off x="0" y="0"/>
          <a:ext cx="0" cy="0"/>
          <a:chOff x="0" y="0"/>
          <a:chExt cx="0" cy="0"/>
        </a:xfrm>
      </p:grpSpPr>
      <p:sp>
        <p:nvSpPr>
          <p:cNvPr id="20" name="Picture Placeholder 3"/>
          <p:cNvSpPr>
            <a:spLocks noGrp="1"/>
          </p:cNvSpPr>
          <p:nvPr>
            <p:ph type="pic" sz="quarter" idx="10"/>
          </p:nvPr>
        </p:nvSpPr>
        <p:spPr>
          <a:xfrm>
            <a:off x="955675" y="2133600"/>
            <a:ext cx="5138928" cy="3730752"/>
          </a:xfrm>
          <a:prstGeom prst="rect">
            <a:avLst/>
          </a:prstGeom>
          <a:solidFill>
            <a:schemeClr val="tx2"/>
          </a:solidFill>
        </p:spPr>
        <p:txBody>
          <a:bodyPr/>
          <a:lstStyle>
            <a:lvl1pPr marL="0" indent="0">
              <a:buNone/>
              <a:defRPr sz="800"/>
            </a:lvl1pPr>
          </a:lstStyle>
          <a:p>
            <a:pPr lvl="0"/>
            <a:r>
              <a:rPr lang="zh-CN" altLang="en-US" noProof="1" smtClean="0"/>
              <a:t>单击图标添加图片</a:t>
            </a:r>
            <a:endParaRPr lang="en-US" noProof="1"/>
          </a:p>
        </p:txBody>
      </p:sp>
    </p:spTree>
  </p:cSld>
  <p:clrMapOvr>
    <a:masterClrMapping/>
  </p:clrMapOvr>
  <p:transition spd="slow" advClick="0" advTm="3000">
    <p:blinds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Welcome Message">
    <p:spTree>
      <p:nvGrpSpPr>
        <p:cNvPr id="1" name=""/>
        <p:cNvGrpSpPr/>
        <p:nvPr/>
      </p:nvGrpSpPr>
      <p:grpSpPr>
        <a:xfrm>
          <a:off x="0" y="0"/>
          <a:ext cx="0" cy="0"/>
          <a:chOff x="0" y="0"/>
          <a:chExt cx="0" cy="0"/>
        </a:xfrm>
      </p:grpSpPr>
      <p:sp>
        <p:nvSpPr>
          <p:cNvPr id="3" name="Rectangle 7"/>
          <p:cNvSpPr/>
          <p:nvPr userDrawn="1"/>
        </p:nvSpPr>
        <p:spPr>
          <a:xfrm>
            <a:off x="0" y="0"/>
            <a:ext cx="12192000" cy="3429000"/>
          </a:xfrm>
          <a:prstGeom prst="rect">
            <a:avLst/>
          </a:prstGeom>
          <a:solidFill>
            <a:srgbClr val="1BBC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9" name="Picture Placeholder 2"/>
          <p:cNvSpPr>
            <a:spLocks noGrp="1"/>
          </p:cNvSpPr>
          <p:nvPr>
            <p:ph type="pic" sz="quarter" idx="10"/>
          </p:nvPr>
        </p:nvSpPr>
        <p:spPr>
          <a:xfrm>
            <a:off x="5268548" y="2144685"/>
            <a:ext cx="1655064" cy="1655064"/>
          </a:xfrm>
          <a:prstGeom prst="roundRect">
            <a:avLst>
              <a:gd name="adj" fmla="val 3331"/>
            </a:avLst>
          </a:prstGeom>
          <a:solidFill>
            <a:schemeClr val="tx2"/>
          </a:solidFill>
        </p:spPr>
        <p:txBody>
          <a:bodyPr/>
          <a:lstStyle>
            <a:lvl1pPr marL="0" indent="0">
              <a:buNone/>
              <a:defRPr sz="800"/>
            </a:lvl1pPr>
          </a:lstStyle>
          <a:p>
            <a:pPr lvl="0"/>
            <a:endParaRPr lang="en-US" noProof="1"/>
          </a:p>
        </p:txBody>
      </p:sp>
    </p:spTree>
  </p:cSld>
  <p:clrMapOvr>
    <a:masterClrMapping/>
  </p:clrMapOvr>
  <p:transition spd="slow" advClick="0" advTm="3000">
    <p:blinds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am Work#1">
    <p:spTree>
      <p:nvGrpSpPr>
        <p:cNvPr id="1" name=""/>
        <p:cNvGrpSpPr/>
        <p:nvPr/>
      </p:nvGrpSpPr>
      <p:grpSpPr>
        <a:xfrm>
          <a:off x="0" y="0"/>
          <a:ext cx="0" cy="0"/>
          <a:chOff x="0" y="0"/>
          <a:chExt cx="0" cy="0"/>
        </a:xfrm>
      </p:grpSpPr>
      <p:sp>
        <p:nvSpPr>
          <p:cNvPr id="10" name="Picture Placeholder 14"/>
          <p:cNvSpPr>
            <a:spLocks noGrp="1"/>
          </p:cNvSpPr>
          <p:nvPr>
            <p:ph type="pic" sz="quarter" idx="10"/>
          </p:nvPr>
        </p:nvSpPr>
        <p:spPr>
          <a:xfrm>
            <a:off x="952500" y="2143125"/>
            <a:ext cx="2020824" cy="2679192"/>
          </a:xfrm>
          <a:prstGeom prst="rect">
            <a:avLst/>
          </a:prstGeom>
          <a:solidFill>
            <a:schemeClr val="tx2"/>
          </a:solidFill>
        </p:spPr>
        <p:txBody>
          <a:bodyPr/>
          <a:lstStyle>
            <a:lvl1pPr marL="0" indent="0">
              <a:buNone/>
              <a:defRPr sz="1000" baseline="0"/>
            </a:lvl1pPr>
          </a:lstStyle>
          <a:p>
            <a:pPr lvl="0"/>
            <a:r>
              <a:rPr lang="zh-CN" altLang="en-US" noProof="1" smtClean="0"/>
              <a:t>单击图标添加图片</a:t>
            </a:r>
            <a:endParaRPr lang="en-US" noProof="1"/>
          </a:p>
        </p:txBody>
      </p:sp>
      <p:sp>
        <p:nvSpPr>
          <p:cNvPr id="11" name="Picture Placeholder 14"/>
          <p:cNvSpPr>
            <a:spLocks noGrp="1"/>
          </p:cNvSpPr>
          <p:nvPr>
            <p:ph type="pic" sz="quarter" idx="11"/>
          </p:nvPr>
        </p:nvSpPr>
        <p:spPr>
          <a:xfrm>
            <a:off x="3706813" y="2143125"/>
            <a:ext cx="2020824" cy="2679192"/>
          </a:xfrm>
          <a:prstGeom prst="rect">
            <a:avLst/>
          </a:prstGeom>
          <a:solidFill>
            <a:schemeClr val="tx2"/>
          </a:solidFill>
        </p:spPr>
        <p:txBody>
          <a:bodyPr/>
          <a:lstStyle>
            <a:lvl1pPr marL="0" indent="0">
              <a:buNone/>
              <a:defRPr sz="1000" baseline="0"/>
            </a:lvl1pPr>
          </a:lstStyle>
          <a:p>
            <a:pPr lvl="0"/>
            <a:r>
              <a:rPr lang="zh-CN" altLang="en-US" noProof="1" smtClean="0"/>
              <a:t>单击图标添加图片</a:t>
            </a:r>
            <a:endParaRPr lang="en-US" noProof="1"/>
          </a:p>
        </p:txBody>
      </p:sp>
      <p:sp>
        <p:nvSpPr>
          <p:cNvPr id="12" name="Picture Placeholder 14"/>
          <p:cNvSpPr>
            <a:spLocks noGrp="1"/>
          </p:cNvSpPr>
          <p:nvPr>
            <p:ph type="pic" sz="quarter" idx="12"/>
          </p:nvPr>
        </p:nvSpPr>
        <p:spPr>
          <a:xfrm>
            <a:off x="6461125" y="2143125"/>
            <a:ext cx="2020824" cy="2679192"/>
          </a:xfrm>
          <a:prstGeom prst="rect">
            <a:avLst/>
          </a:prstGeom>
          <a:solidFill>
            <a:schemeClr val="tx2"/>
          </a:solidFill>
        </p:spPr>
        <p:txBody>
          <a:bodyPr/>
          <a:lstStyle>
            <a:lvl1pPr marL="0" indent="0">
              <a:buNone/>
              <a:defRPr sz="1000" baseline="0"/>
            </a:lvl1pPr>
          </a:lstStyle>
          <a:p>
            <a:pPr lvl="0"/>
            <a:r>
              <a:rPr lang="zh-CN" altLang="en-US" noProof="1" smtClean="0"/>
              <a:t>单击图标添加图片</a:t>
            </a:r>
            <a:endParaRPr lang="en-US" noProof="1"/>
          </a:p>
        </p:txBody>
      </p:sp>
      <p:sp>
        <p:nvSpPr>
          <p:cNvPr id="13" name="Picture Placeholder 14"/>
          <p:cNvSpPr>
            <a:spLocks noGrp="1"/>
          </p:cNvSpPr>
          <p:nvPr>
            <p:ph type="pic" sz="quarter" idx="13"/>
          </p:nvPr>
        </p:nvSpPr>
        <p:spPr>
          <a:xfrm>
            <a:off x="9215438" y="2143125"/>
            <a:ext cx="2020824" cy="2679192"/>
          </a:xfrm>
          <a:prstGeom prst="rect">
            <a:avLst/>
          </a:prstGeom>
          <a:solidFill>
            <a:schemeClr val="tx2"/>
          </a:solidFill>
        </p:spPr>
        <p:txBody>
          <a:bodyPr/>
          <a:lstStyle>
            <a:lvl1pPr marL="0" indent="0">
              <a:buNone/>
              <a:defRPr sz="1000" baseline="0"/>
            </a:lvl1pPr>
          </a:lstStyle>
          <a:p>
            <a:pPr lvl="0"/>
            <a:r>
              <a:rPr lang="zh-CN" altLang="en-US" noProof="1" smtClean="0"/>
              <a:t>单击图标添加图片</a:t>
            </a:r>
            <a:endParaRPr lang="en-US" noProof="1"/>
          </a:p>
        </p:txBody>
      </p:sp>
    </p:spTree>
  </p:cSld>
  <p:clrMapOvr>
    <a:masterClrMapping/>
  </p:clrMapOvr>
  <p:transition spd="slow" advClick="0" advTm="3000">
    <p:blinds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am Work#2">
    <p:spTree>
      <p:nvGrpSpPr>
        <p:cNvPr id="1" name=""/>
        <p:cNvGrpSpPr/>
        <p:nvPr/>
      </p:nvGrpSpPr>
      <p:grpSpPr>
        <a:xfrm>
          <a:off x="0" y="0"/>
          <a:ext cx="0" cy="0"/>
          <a:chOff x="0" y="0"/>
          <a:chExt cx="0" cy="0"/>
        </a:xfrm>
      </p:grpSpPr>
      <p:sp>
        <p:nvSpPr>
          <p:cNvPr id="6" name="Picture Placeholder 14"/>
          <p:cNvSpPr>
            <a:spLocks noGrp="1"/>
          </p:cNvSpPr>
          <p:nvPr>
            <p:ph type="pic" sz="quarter" idx="10"/>
          </p:nvPr>
        </p:nvSpPr>
        <p:spPr>
          <a:xfrm>
            <a:off x="952500" y="2133600"/>
            <a:ext cx="2212848" cy="2212848"/>
          </a:xfrm>
          <a:prstGeom prst="roundRect">
            <a:avLst>
              <a:gd name="adj" fmla="val 2893"/>
            </a:avLst>
          </a:prstGeom>
          <a:solidFill>
            <a:schemeClr val="tx2"/>
          </a:solidFill>
        </p:spPr>
        <p:txBody>
          <a:bodyPr/>
          <a:lstStyle>
            <a:lvl1pPr marL="0" indent="0">
              <a:buNone/>
              <a:defRPr sz="1000" baseline="0"/>
            </a:lvl1pPr>
          </a:lstStyle>
          <a:p>
            <a:pPr lvl="0"/>
            <a:r>
              <a:rPr lang="zh-CN" altLang="en-US" noProof="1" smtClean="0"/>
              <a:t>单击图标添加图片</a:t>
            </a:r>
            <a:endParaRPr lang="en-US" noProof="1"/>
          </a:p>
        </p:txBody>
      </p:sp>
      <p:sp>
        <p:nvSpPr>
          <p:cNvPr id="7" name="Picture Placeholder 14"/>
          <p:cNvSpPr>
            <a:spLocks noGrp="1"/>
          </p:cNvSpPr>
          <p:nvPr>
            <p:ph type="pic" sz="quarter" idx="11"/>
          </p:nvPr>
        </p:nvSpPr>
        <p:spPr>
          <a:xfrm>
            <a:off x="3643128" y="2133600"/>
            <a:ext cx="2212848" cy="2212848"/>
          </a:xfrm>
          <a:prstGeom prst="roundRect">
            <a:avLst>
              <a:gd name="adj" fmla="val 1468"/>
            </a:avLst>
          </a:prstGeom>
          <a:solidFill>
            <a:schemeClr val="tx2"/>
          </a:solidFill>
        </p:spPr>
        <p:txBody>
          <a:bodyPr/>
          <a:lstStyle>
            <a:lvl1pPr marL="0" indent="0">
              <a:buNone/>
              <a:defRPr sz="1000" baseline="0"/>
            </a:lvl1pPr>
          </a:lstStyle>
          <a:p>
            <a:pPr lvl="0"/>
            <a:r>
              <a:rPr lang="zh-CN" altLang="en-US" noProof="1" smtClean="0"/>
              <a:t>单击图标添加图片</a:t>
            </a:r>
            <a:endParaRPr lang="en-US" noProof="1"/>
          </a:p>
        </p:txBody>
      </p:sp>
      <p:sp>
        <p:nvSpPr>
          <p:cNvPr id="8" name="Picture Placeholder 14"/>
          <p:cNvSpPr>
            <a:spLocks noGrp="1"/>
          </p:cNvSpPr>
          <p:nvPr>
            <p:ph type="pic" sz="quarter" idx="12"/>
          </p:nvPr>
        </p:nvSpPr>
        <p:spPr>
          <a:xfrm>
            <a:off x="6333756" y="2133600"/>
            <a:ext cx="2212848" cy="2212848"/>
          </a:xfrm>
          <a:prstGeom prst="roundRect">
            <a:avLst>
              <a:gd name="adj" fmla="val 2893"/>
            </a:avLst>
          </a:prstGeom>
          <a:solidFill>
            <a:schemeClr val="tx2"/>
          </a:solidFill>
        </p:spPr>
        <p:txBody>
          <a:bodyPr/>
          <a:lstStyle>
            <a:lvl1pPr marL="0" indent="0">
              <a:buNone/>
              <a:defRPr sz="1000" baseline="0"/>
            </a:lvl1pPr>
          </a:lstStyle>
          <a:p>
            <a:pPr lvl="0"/>
            <a:r>
              <a:rPr lang="zh-CN" altLang="en-US" noProof="1" smtClean="0"/>
              <a:t>单击图标添加图片</a:t>
            </a:r>
            <a:endParaRPr lang="en-US" noProof="1"/>
          </a:p>
        </p:txBody>
      </p:sp>
      <p:sp>
        <p:nvSpPr>
          <p:cNvPr id="9" name="Picture Placeholder 14"/>
          <p:cNvSpPr>
            <a:spLocks noGrp="1"/>
          </p:cNvSpPr>
          <p:nvPr>
            <p:ph type="pic" sz="quarter" idx="13"/>
          </p:nvPr>
        </p:nvSpPr>
        <p:spPr>
          <a:xfrm>
            <a:off x="9024384" y="2133600"/>
            <a:ext cx="2212848" cy="2212848"/>
          </a:xfrm>
          <a:prstGeom prst="roundRect">
            <a:avLst>
              <a:gd name="adj" fmla="val 2893"/>
            </a:avLst>
          </a:prstGeom>
          <a:solidFill>
            <a:schemeClr val="tx2"/>
          </a:solidFill>
        </p:spPr>
        <p:txBody>
          <a:bodyPr/>
          <a:lstStyle>
            <a:lvl1pPr marL="0" indent="0">
              <a:buNone/>
              <a:defRPr sz="1000" baseline="0"/>
            </a:lvl1pPr>
          </a:lstStyle>
          <a:p>
            <a:pPr lvl="0"/>
            <a:r>
              <a:rPr lang="zh-CN" altLang="en-US" noProof="1" smtClean="0"/>
              <a:t>单击图标添加图片</a:t>
            </a:r>
            <a:endParaRPr lang="en-US" noProof="1"/>
          </a:p>
        </p:txBody>
      </p:sp>
    </p:spTree>
  </p:cSld>
  <p:clrMapOvr>
    <a:masterClrMapping/>
  </p:clrMapOvr>
  <p:transition spd="slow" advClick="0" advTm="3000">
    <p:blinds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am Info#1">
    <p:spTree>
      <p:nvGrpSpPr>
        <p:cNvPr id="1" name=""/>
        <p:cNvGrpSpPr/>
        <p:nvPr/>
      </p:nvGrpSpPr>
      <p:grpSpPr>
        <a:xfrm>
          <a:off x="0" y="0"/>
          <a:ext cx="0" cy="0"/>
          <a:chOff x="0" y="0"/>
          <a:chExt cx="0" cy="0"/>
        </a:xfrm>
      </p:grpSpPr>
      <p:sp>
        <p:nvSpPr>
          <p:cNvPr id="5" name="Picture Placeholder 14"/>
          <p:cNvSpPr>
            <a:spLocks noGrp="1"/>
          </p:cNvSpPr>
          <p:nvPr>
            <p:ph type="pic" sz="quarter" idx="10"/>
          </p:nvPr>
        </p:nvSpPr>
        <p:spPr>
          <a:xfrm>
            <a:off x="977900" y="2155824"/>
            <a:ext cx="2286000" cy="3711575"/>
          </a:xfrm>
          <a:prstGeom prst="roundRect">
            <a:avLst>
              <a:gd name="adj" fmla="val 2893"/>
            </a:avLst>
          </a:prstGeom>
          <a:solidFill>
            <a:schemeClr val="tx2"/>
          </a:solidFill>
        </p:spPr>
        <p:txBody>
          <a:bodyPr/>
          <a:lstStyle>
            <a:lvl1pPr marL="0" indent="0">
              <a:buNone/>
              <a:defRPr sz="1000" baseline="0"/>
            </a:lvl1pPr>
          </a:lstStyle>
          <a:p>
            <a:pPr lvl="0"/>
            <a:r>
              <a:rPr lang="zh-CN" altLang="en-US" noProof="1" smtClean="0"/>
              <a:t>单击图标添加图片</a:t>
            </a:r>
            <a:endParaRPr lang="en-US" noProof="1"/>
          </a:p>
        </p:txBody>
      </p:sp>
      <p:sp>
        <p:nvSpPr>
          <p:cNvPr id="6" name="Picture Placeholder 14"/>
          <p:cNvSpPr>
            <a:spLocks noGrp="1"/>
          </p:cNvSpPr>
          <p:nvPr>
            <p:ph type="pic" sz="quarter" idx="11"/>
          </p:nvPr>
        </p:nvSpPr>
        <p:spPr>
          <a:xfrm>
            <a:off x="6096000" y="2155823"/>
            <a:ext cx="2286000" cy="3711575"/>
          </a:xfrm>
          <a:prstGeom prst="roundRect">
            <a:avLst>
              <a:gd name="adj" fmla="val 2893"/>
            </a:avLst>
          </a:prstGeom>
          <a:solidFill>
            <a:schemeClr val="tx2"/>
          </a:solidFill>
        </p:spPr>
        <p:txBody>
          <a:bodyPr/>
          <a:lstStyle>
            <a:lvl1pPr marL="0" indent="0">
              <a:buNone/>
              <a:defRPr sz="1000" baseline="0"/>
            </a:lvl1pPr>
          </a:lstStyle>
          <a:p>
            <a:pPr lvl="0"/>
            <a:r>
              <a:rPr lang="zh-CN" altLang="en-US" noProof="1" smtClean="0"/>
              <a:t>单击图标添加图片</a:t>
            </a:r>
            <a:endParaRPr lang="en-US" noProof="1"/>
          </a:p>
        </p:txBody>
      </p:sp>
    </p:spTree>
  </p:cSld>
  <p:clrMapOvr>
    <a:masterClrMapping/>
  </p:clrMapOvr>
  <p:transition spd="slow" advClick="0" advTm="3000">
    <p:blinds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am Info#2">
    <p:spTree>
      <p:nvGrpSpPr>
        <p:cNvPr id="1" name=""/>
        <p:cNvGrpSpPr/>
        <p:nvPr/>
      </p:nvGrpSpPr>
      <p:grpSpPr>
        <a:xfrm>
          <a:off x="0" y="0"/>
          <a:ext cx="0" cy="0"/>
          <a:chOff x="0" y="0"/>
          <a:chExt cx="0" cy="0"/>
        </a:xfrm>
      </p:grpSpPr>
      <p:sp>
        <p:nvSpPr>
          <p:cNvPr id="8" name="Picture Placeholder 9"/>
          <p:cNvSpPr>
            <a:spLocks noGrp="1"/>
          </p:cNvSpPr>
          <p:nvPr>
            <p:ph type="pic" sz="quarter" idx="10"/>
          </p:nvPr>
        </p:nvSpPr>
        <p:spPr>
          <a:xfrm>
            <a:off x="0" y="0"/>
            <a:ext cx="5184648" cy="6858000"/>
          </a:xfrm>
          <a:prstGeom prst="rect">
            <a:avLst/>
          </a:prstGeom>
          <a:solidFill>
            <a:schemeClr val="tx2"/>
          </a:solidFill>
        </p:spPr>
        <p:txBody>
          <a:bodyPr/>
          <a:lstStyle>
            <a:lvl1pPr marL="0" indent="0">
              <a:buNone/>
              <a:defRPr sz="1000"/>
            </a:lvl1pPr>
          </a:lstStyle>
          <a:p>
            <a:pPr lvl="0"/>
            <a:r>
              <a:rPr lang="zh-CN" altLang="en-US" noProof="1" smtClean="0"/>
              <a:t>单击图标添加图片</a:t>
            </a:r>
            <a:endParaRPr lang="en-US" noProof="1"/>
          </a:p>
        </p:txBody>
      </p:sp>
    </p:spTree>
  </p:cSld>
  <p:clrMapOvr>
    <a:masterClrMapping/>
  </p:clrMapOvr>
  <p:transition spd="slow" advClick="0" advTm="3000">
    <p:blinds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ortfolio #1">
    <p:spTree>
      <p:nvGrpSpPr>
        <p:cNvPr id="1" name=""/>
        <p:cNvGrpSpPr/>
        <p:nvPr/>
      </p:nvGrpSpPr>
      <p:grpSpPr>
        <a:xfrm>
          <a:off x="0" y="0"/>
          <a:ext cx="0" cy="0"/>
          <a:chOff x="0" y="0"/>
          <a:chExt cx="0" cy="0"/>
        </a:xfrm>
      </p:grpSpPr>
      <p:sp>
        <p:nvSpPr>
          <p:cNvPr id="8" name="Picture Placeholder 6"/>
          <p:cNvSpPr>
            <a:spLocks noGrp="1"/>
          </p:cNvSpPr>
          <p:nvPr>
            <p:ph type="pic" sz="quarter" idx="10"/>
          </p:nvPr>
        </p:nvSpPr>
        <p:spPr>
          <a:xfrm>
            <a:off x="955675" y="2139950"/>
            <a:ext cx="2551176" cy="1929384"/>
          </a:xfrm>
          <a:prstGeom prst="rect">
            <a:avLst/>
          </a:prstGeom>
          <a:solidFill>
            <a:schemeClr val="tx2"/>
          </a:solidFill>
        </p:spPr>
        <p:txBody>
          <a:bodyPr/>
          <a:lstStyle>
            <a:lvl1pPr marL="0" indent="0">
              <a:buNone/>
              <a:defRPr sz="800"/>
            </a:lvl1pPr>
          </a:lstStyle>
          <a:p>
            <a:pPr lvl="0"/>
            <a:r>
              <a:rPr lang="zh-CN" altLang="en-US" noProof="1" smtClean="0"/>
              <a:t>单击图标添加图片</a:t>
            </a:r>
            <a:endParaRPr lang="en-US" noProof="1"/>
          </a:p>
        </p:txBody>
      </p:sp>
      <p:sp>
        <p:nvSpPr>
          <p:cNvPr id="9" name="Picture Placeholder 6"/>
          <p:cNvSpPr>
            <a:spLocks noGrp="1"/>
          </p:cNvSpPr>
          <p:nvPr>
            <p:ph type="pic" sz="quarter" idx="11"/>
          </p:nvPr>
        </p:nvSpPr>
        <p:spPr>
          <a:xfrm>
            <a:off x="3536950" y="2139950"/>
            <a:ext cx="2551176" cy="1929384"/>
          </a:xfrm>
          <a:prstGeom prst="rect">
            <a:avLst/>
          </a:prstGeom>
          <a:solidFill>
            <a:schemeClr val="tx2"/>
          </a:solidFill>
        </p:spPr>
        <p:txBody>
          <a:bodyPr/>
          <a:lstStyle>
            <a:lvl1pPr marL="0" indent="0">
              <a:buNone/>
              <a:defRPr sz="800"/>
            </a:lvl1pPr>
          </a:lstStyle>
          <a:p>
            <a:pPr lvl="0"/>
            <a:r>
              <a:rPr lang="zh-CN" altLang="en-US" noProof="1" smtClean="0"/>
              <a:t>单击图标添加图片</a:t>
            </a:r>
            <a:endParaRPr lang="en-US" noProof="1"/>
          </a:p>
        </p:txBody>
      </p:sp>
      <p:sp>
        <p:nvSpPr>
          <p:cNvPr id="10" name="Picture Placeholder 6"/>
          <p:cNvSpPr>
            <a:spLocks noGrp="1"/>
          </p:cNvSpPr>
          <p:nvPr>
            <p:ph type="pic" sz="quarter" idx="12"/>
          </p:nvPr>
        </p:nvSpPr>
        <p:spPr>
          <a:xfrm>
            <a:off x="6118225" y="2139950"/>
            <a:ext cx="2551176" cy="1929384"/>
          </a:xfrm>
          <a:prstGeom prst="rect">
            <a:avLst/>
          </a:prstGeom>
          <a:solidFill>
            <a:schemeClr val="tx2"/>
          </a:solidFill>
        </p:spPr>
        <p:txBody>
          <a:bodyPr/>
          <a:lstStyle>
            <a:lvl1pPr marL="0" indent="0">
              <a:buNone/>
              <a:defRPr sz="800"/>
            </a:lvl1pPr>
          </a:lstStyle>
          <a:p>
            <a:pPr lvl="0"/>
            <a:r>
              <a:rPr lang="zh-CN" altLang="en-US" noProof="1" smtClean="0"/>
              <a:t>单击图标添加图片</a:t>
            </a:r>
            <a:endParaRPr lang="en-US" noProof="1"/>
          </a:p>
        </p:txBody>
      </p:sp>
      <p:sp>
        <p:nvSpPr>
          <p:cNvPr id="11" name="Picture Placeholder 6"/>
          <p:cNvSpPr>
            <a:spLocks noGrp="1"/>
          </p:cNvSpPr>
          <p:nvPr>
            <p:ph type="pic" sz="quarter" idx="13"/>
          </p:nvPr>
        </p:nvSpPr>
        <p:spPr>
          <a:xfrm>
            <a:off x="8697913" y="2139950"/>
            <a:ext cx="2551176" cy="1929384"/>
          </a:xfrm>
          <a:prstGeom prst="rect">
            <a:avLst/>
          </a:prstGeom>
          <a:solidFill>
            <a:schemeClr val="tx2"/>
          </a:solidFill>
        </p:spPr>
        <p:txBody>
          <a:bodyPr/>
          <a:lstStyle>
            <a:lvl1pPr marL="0" indent="0">
              <a:buNone/>
              <a:defRPr sz="800"/>
            </a:lvl1pPr>
          </a:lstStyle>
          <a:p>
            <a:pPr lvl="0"/>
            <a:r>
              <a:rPr lang="zh-CN" altLang="en-US" noProof="1" smtClean="0"/>
              <a:t>单击图标添加图片</a:t>
            </a:r>
            <a:endParaRPr lang="en-US" noProof="1"/>
          </a:p>
        </p:txBody>
      </p:sp>
    </p:spTree>
  </p:cSld>
  <p:clrMapOvr>
    <a:masterClrMapping/>
  </p:clrMapOvr>
  <p:transition spd="slow" advClick="0" advTm="3000">
    <p:blinds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1" r:id="rId1"/>
    <p:sldLayoutId id="2147483670" r:id="rId2"/>
    <p:sldLayoutId id="2147483669" r:id="rId3"/>
    <p:sldLayoutId id="2147483672" r:id="rId4"/>
    <p:sldLayoutId id="2147483668" r:id="rId5"/>
    <p:sldLayoutId id="2147483667" r:id="rId6"/>
    <p:sldLayoutId id="2147483666" r:id="rId7"/>
    <p:sldLayoutId id="2147483665" r:id="rId8"/>
    <p:sldLayoutId id="2147483664" r:id="rId9"/>
    <p:sldLayoutId id="2147483663" r:id="rId10"/>
    <p:sldLayoutId id="2147483662" r:id="rId11"/>
    <p:sldLayoutId id="2147483661" r:id="rId12"/>
    <p:sldLayoutId id="2147483660" r:id="rId13"/>
    <p:sldLayoutId id="2147483659"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Lst>
  <p:transition spd="slow" advClick="0" advTm="3000">
    <p:blinds dir="vert"/>
  </p:transition>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a:ea typeface="宋体" charset="-122"/>
        </a:defRPr>
      </a:lvl2pPr>
      <a:lvl3pPr algn="l" rtl="0" fontAlgn="base">
        <a:lnSpc>
          <a:spcPct val="90000"/>
        </a:lnSpc>
        <a:spcBef>
          <a:spcPct val="0"/>
        </a:spcBef>
        <a:spcAft>
          <a:spcPct val="0"/>
        </a:spcAft>
        <a:defRPr sz="4400">
          <a:solidFill>
            <a:schemeClr val="tx1"/>
          </a:solidFill>
          <a:latin typeface="Calibri Light"/>
          <a:ea typeface="宋体" charset="-122"/>
        </a:defRPr>
      </a:lvl3pPr>
      <a:lvl4pPr algn="l" rtl="0" fontAlgn="base">
        <a:lnSpc>
          <a:spcPct val="90000"/>
        </a:lnSpc>
        <a:spcBef>
          <a:spcPct val="0"/>
        </a:spcBef>
        <a:spcAft>
          <a:spcPct val="0"/>
        </a:spcAft>
        <a:defRPr sz="4400">
          <a:solidFill>
            <a:schemeClr val="tx1"/>
          </a:solidFill>
          <a:latin typeface="Calibri Light"/>
          <a:ea typeface="宋体" charset="-122"/>
        </a:defRPr>
      </a:lvl4pPr>
      <a:lvl5pPr algn="l" rtl="0" fontAlgn="base">
        <a:lnSpc>
          <a:spcPct val="90000"/>
        </a:lnSpc>
        <a:spcBef>
          <a:spcPct val="0"/>
        </a:spcBef>
        <a:spcAft>
          <a:spcPct val="0"/>
        </a:spcAft>
        <a:defRPr sz="4400">
          <a:solidFill>
            <a:schemeClr val="tx1"/>
          </a:solidFill>
          <a:latin typeface="Calibri Light"/>
          <a:ea typeface="宋体" charset="-122"/>
        </a:defRPr>
      </a:lvl5pPr>
      <a:lvl6pPr marL="457200" algn="l" rtl="0" fontAlgn="base">
        <a:lnSpc>
          <a:spcPct val="90000"/>
        </a:lnSpc>
        <a:spcBef>
          <a:spcPct val="0"/>
        </a:spcBef>
        <a:spcAft>
          <a:spcPct val="0"/>
        </a:spcAft>
        <a:defRPr sz="4400">
          <a:solidFill>
            <a:schemeClr val="tx1"/>
          </a:solidFill>
          <a:latin typeface="Calibri Light"/>
          <a:ea typeface="宋体" charset="-122"/>
        </a:defRPr>
      </a:lvl6pPr>
      <a:lvl7pPr marL="914400" algn="l" rtl="0" fontAlgn="base">
        <a:lnSpc>
          <a:spcPct val="90000"/>
        </a:lnSpc>
        <a:spcBef>
          <a:spcPct val="0"/>
        </a:spcBef>
        <a:spcAft>
          <a:spcPct val="0"/>
        </a:spcAft>
        <a:defRPr sz="4400">
          <a:solidFill>
            <a:schemeClr val="tx1"/>
          </a:solidFill>
          <a:latin typeface="Calibri Light"/>
          <a:ea typeface="宋体" charset="-122"/>
        </a:defRPr>
      </a:lvl7pPr>
      <a:lvl8pPr marL="1371600" algn="l" rtl="0" fontAlgn="base">
        <a:lnSpc>
          <a:spcPct val="90000"/>
        </a:lnSpc>
        <a:spcBef>
          <a:spcPct val="0"/>
        </a:spcBef>
        <a:spcAft>
          <a:spcPct val="0"/>
        </a:spcAft>
        <a:defRPr sz="4400">
          <a:solidFill>
            <a:schemeClr val="tx1"/>
          </a:solidFill>
          <a:latin typeface="Calibri Light"/>
          <a:ea typeface="宋体" charset="-122"/>
        </a:defRPr>
      </a:lvl8pPr>
      <a:lvl9pPr marL="1828800" algn="l" rtl="0" fontAlgn="base">
        <a:lnSpc>
          <a:spcPct val="90000"/>
        </a:lnSpc>
        <a:spcBef>
          <a:spcPct val="0"/>
        </a:spcBef>
        <a:spcAft>
          <a:spcPct val="0"/>
        </a:spcAft>
        <a:defRPr sz="4400">
          <a:solidFill>
            <a:schemeClr val="tx1"/>
          </a:solidFill>
          <a:latin typeface="Calibri Light"/>
          <a:ea typeface="宋体" charset="-122"/>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jpeg"/><Relationship Id="rId1" Type="http://schemas.openxmlformats.org/officeDocument/2006/relationships/slideLayout" Target="../slideLayouts/slideLayout11.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11.xml"/><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11.xml"/><Relationship Id="rId4" Type="http://schemas.openxmlformats.org/officeDocument/2006/relationships/image" Target="../media/image33.jpeg"/></Relationships>
</file>

<file path=ppt/slides/_rels/slide2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0.jpeg"/><Relationship Id="rId7" Type="http://schemas.openxmlformats.org/officeDocument/2006/relationships/image" Target="../media/image44.jpeg"/><Relationship Id="rId2" Type="http://schemas.openxmlformats.org/officeDocument/2006/relationships/image" Target="../media/image39.jpeg"/><Relationship Id="rId1" Type="http://schemas.openxmlformats.org/officeDocument/2006/relationships/slideLayout" Target="../slideLayouts/slideLayout11.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jpeg"/></Relationships>
</file>

<file path=ppt/slides/_rels/slide2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jpeg"/><Relationship Id="rId1" Type="http://schemas.openxmlformats.org/officeDocument/2006/relationships/slideLayout" Target="../slideLayouts/slideLayout11.xml"/><Relationship Id="rId4" Type="http://schemas.openxmlformats.org/officeDocument/2006/relationships/image" Target="../media/image47.png"/></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48.jpeg"/><Relationship Id="rId1" Type="http://schemas.openxmlformats.org/officeDocument/2006/relationships/slideLayout" Target="../slideLayouts/slideLayout11.xml"/><Relationship Id="rId4" Type="http://schemas.openxmlformats.org/officeDocument/2006/relationships/image" Target="../media/image49.png"/></Relationships>
</file>

<file path=ppt/slides/_rels/slide2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jpeg"/><Relationship Id="rId1" Type="http://schemas.openxmlformats.org/officeDocument/2006/relationships/slideLayout" Target="../slideLayouts/slideLayout11.xml"/><Relationship Id="rId4" Type="http://schemas.openxmlformats.org/officeDocument/2006/relationships/image" Target="../media/image5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56.gif"/><Relationship Id="rId2" Type="http://schemas.openxmlformats.org/officeDocument/2006/relationships/image" Target="../media/image55.jpeg"/><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png"/><Relationship Id="rId1" Type="http://schemas.openxmlformats.org/officeDocument/2006/relationships/slideLayout" Target="../slideLayouts/slideLayout11.xml"/><Relationship Id="rId4" Type="http://schemas.openxmlformats.org/officeDocument/2006/relationships/image" Target="../media/image59.jpeg"/></Relationships>
</file>

<file path=ppt/slides/_rels/slide3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image" Target="../media/image70.jpeg"/><Relationship Id="rId3" Type="http://schemas.openxmlformats.org/officeDocument/2006/relationships/image" Target="../media/image65.gif"/><Relationship Id="rId7" Type="http://schemas.openxmlformats.org/officeDocument/2006/relationships/image" Target="../media/image69.png"/><Relationship Id="rId2" Type="http://schemas.openxmlformats.org/officeDocument/2006/relationships/notesSlide" Target="../notesSlides/notesSlide1.xml"/><Relationship Id="rId1" Type="http://schemas.openxmlformats.org/officeDocument/2006/relationships/slideLayout" Target="../slideLayouts/slideLayout11.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37.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jpeg"/><Relationship Id="rId1" Type="http://schemas.openxmlformats.org/officeDocument/2006/relationships/slideLayout" Target="../slideLayouts/slideLayout11.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6626" name="图片占位符 3"/>
          <p:cNvPicPr>
            <a:picLocks noGrp="1" noChangeAspect="1"/>
          </p:cNvPicPr>
          <p:nvPr>
            <p:ph type="pic" sz="quarter" idx="10"/>
          </p:nvPr>
        </p:nvPicPr>
        <p:blipFill>
          <a:blip r:embed="rId2"/>
          <a:srcRect l="3125" r="3125"/>
          <a:stretch>
            <a:fillRect/>
          </a:stretch>
        </p:blipFill>
        <p:spPr bwMode="auto">
          <a:ln>
            <a:miter lim="800000"/>
            <a:headEnd/>
            <a:tailEnd/>
          </a:ln>
        </p:spPr>
      </p:pic>
      <p:sp>
        <p:nvSpPr>
          <p:cNvPr id="6" name="Rectangle 5"/>
          <p:cNvSpPr/>
          <p:nvPr/>
        </p:nvSpPr>
        <p:spPr>
          <a:xfrm>
            <a:off x="0" y="0"/>
            <a:ext cx="12192000" cy="6858000"/>
          </a:xfrm>
          <a:prstGeom prst="rect">
            <a:avLst/>
          </a:prstGeom>
          <a:solidFill>
            <a:schemeClr val="tx1">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7" name="TextBox 6"/>
          <p:cNvSpPr txBox="1">
            <a:spLocks noChangeArrowheads="1"/>
          </p:cNvSpPr>
          <p:nvPr/>
        </p:nvSpPr>
        <p:spPr bwMode="auto">
          <a:xfrm>
            <a:off x="3838575" y="1703388"/>
            <a:ext cx="4514850" cy="1617662"/>
          </a:xfrm>
          <a:prstGeom prst="rect">
            <a:avLst/>
          </a:prstGeom>
          <a:noFill/>
          <a:ln w="9525">
            <a:noFill/>
            <a:miter lim="800000"/>
            <a:headEnd/>
            <a:tailEnd/>
          </a:ln>
        </p:spPr>
        <p:txBody>
          <a:bodyPr wrap="none">
            <a:spAutoFit/>
          </a:bodyPr>
          <a:lstStyle/>
          <a:p>
            <a:pPr algn="ctr"/>
            <a:r>
              <a:rPr lang="en-US" altLang="zh-CN" sz="3000" b="1">
                <a:solidFill>
                  <a:srgbClr val="EEF2F5"/>
                </a:solidFill>
                <a:latin typeface="微软雅黑" pitchFamily="34" charset="-122"/>
                <a:ea typeface="微软雅黑" pitchFamily="34" charset="-122"/>
              </a:rPr>
              <a:t>2016-2017</a:t>
            </a:r>
            <a:r>
              <a:rPr lang="zh-CN" altLang="zh-CN" sz="3000" b="1">
                <a:solidFill>
                  <a:srgbClr val="EEF2F5"/>
                </a:solidFill>
                <a:latin typeface="微软雅黑" pitchFamily="34" charset="-122"/>
                <a:ea typeface="微软雅黑" pitchFamily="34" charset="-122"/>
              </a:rPr>
              <a:t>学年第二学期</a:t>
            </a:r>
          </a:p>
          <a:p>
            <a:pPr algn="ctr"/>
            <a:r>
              <a:rPr lang="zh-CN" altLang="en-US" sz="5400" b="1">
                <a:solidFill>
                  <a:srgbClr val="EEF2F5"/>
                </a:solidFill>
                <a:latin typeface="微软雅黑" pitchFamily="34" charset="-122"/>
                <a:ea typeface="微软雅黑" pitchFamily="34" charset="-122"/>
              </a:rPr>
              <a:t>国际形势政策</a:t>
            </a:r>
            <a:endParaRPr lang="en-US" altLang="en-US" sz="5400" b="1">
              <a:solidFill>
                <a:srgbClr val="EEF2F5"/>
              </a:solidFill>
              <a:latin typeface="微软雅黑" pitchFamily="34" charset="-122"/>
              <a:ea typeface="微软雅黑" pitchFamily="34" charset="-122"/>
            </a:endParaRPr>
          </a:p>
          <a:p>
            <a:pPr algn="ctr"/>
            <a:r>
              <a:rPr lang="en-US" altLang="zh-CN" sz="1400" b="1">
                <a:solidFill>
                  <a:srgbClr val="EEF2F5"/>
                </a:solidFill>
              </a:rPr>
              <a:t>The International Situation Policy</a:t>
            </a:r>
            <a:endParaRPr lang="en-US" altLang="en-US" sz="1400" b="1">
              <a:solidFill>
                <a:srgbClr val="EEF2F5"/>
              </a:solidFill>
            </a:endParaRPr>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00"/>
                                        <p:tgtEl>
                                          <p:spTgt spid="6"/>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fade">
                                      <p:cBhvr>
                                        <p:cTn id="10" dur="300"/>
                                        <p:tgtEl>
                                          <p:spTgt spid="7">
                                            <p:txEl>
                                              <p:pRg st="0" end="0"/>
                                            </p:txEl>
                                          </p:spTgt>
                                        </p:tgtEl>
                                      </p:cBhvr>
                                    </p:animEffect>
                                    <p:anim calcmode="lin" valueType="num">
                                      <p:cBhvr>
                                        <p:cTn id="11" dur="3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2" dur="3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grpId="0"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fade">
                                      <p:cBhvr>
                                        <p:cTn id="17" dur="300"/>
                                        <p:tgtEl>
                                          <p:spTgt spid="7">
                                            <p:txEl>
                                              <p:pRg st="1" end="1"/>
                                            </p:txEl>
                                          </p:spTgt>
                                        </p:tgtEl>
                                      </p:cBhvr>
                                    </p:animEffect>
                                    <p:anim calcmode="lin" valueType="num">
                                      <p:cBhvr>
                                        <p:cTn id="18" dur="3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19" dur="3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par>
                          <p:cTn id="20" fill="hold">
                            <p:stCondLst>
                              <p:cond delay="500"/>
                            </p:stCondLst>
                            <p:childTnLst>
                              <p:par>
                                <p:cTn id="21" presetID="47" presetClass="entr" presetSubtype="0" fill="hold" grpId="0" nodeType="after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animEffect transition="in" filter="fade">
                                      <p:cBhvr>
                                        <p:cTn id="23" dur="300"/>
                                        <p:tgtEl>
                                          <p:spTgt spid="7">
                                            <p:txEl>
                                              <p:pRg st="2" end="2"/>
                                            </p:txEl>
                                          </p:spTgt>
                                        </p:tgtEl>
                                      </p:cBhvr>
                                    </p:animEffect>
                                    <p:anim calcmode="lin" valueType="num">
                                      <p:cBhvr>
                                        <p:cTn id="24" dur="3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25" dur="3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5842" name="TextBox 51"/>
          <p:cNvSpPr txBox="1">
            <a:spLocks noChangeArrowheads="1"/>
          </p:cNvSpPr>
          <p:nvPr/>
        </p:nvSpPr>
        <p:spPr bwMode="auto">
          <a:xfrm>
            <a:off x="439738" y="504825"/>
            <a:ext cx="5416550" cy="584200"/>
          </a:xfrm>
          <a:prstGeom prst="rect">
            <a:avLst/>
          </a:prstGeom>
          <a:noFill/>
          <a:ln w="9525">
            <a:noFill/>
            <a:miter lim="800000"/>
            <a:headEnd/>
            <a:tailEnd/>
          </a:ln>
        </p:spPr>
        <p:txBody>
          <a:bodyPr wrap="none">
            <a:spAutoFit/>
          </a:bodyPr>
          <a:lstStyle/>
          <a:p>
            <a:r>
              <a:rPr lang="zh-CN" altLang="en-US" sz="3200" b="1">
                <a:solidFill>
                  <a:srgbClr val="EEF2F5"/>
                </a:solidFill>
                <a:ea typeface="Open Sans"/>
                <a:cs typeface="Open Sans"/>
              </a:rPr>
              <a:t>“萨德”入韩对东北亚各国影响</a:t>
            </a:r>
            <a:endParaRPr lang="en-US" altLang="en-US" sz="3200" b="1">
              <a:solidFill>
                <a:srgbClr val="EEF2F5"/>
              </a:solidFill>
              <a:ea typeface="Open Sans"/>
              <a:cs typeface="Open Sans"/>
            </a:endParaRPr>
          </a:p>
        </p:txBody>
      </p:sp>
      <p:grpSp>
        <p:nvGrpSpPr>
          <p:cNvPr id="35843" name="Group 1"/>
          <p:cNvGrpSpPr>
            <a:grpSpLocks/>
          </p:cNvGrpSpPr>
          <p:nvPr/>
        </p:nvGrpSpPr>
        <p:grpSpPr bwMode="auto">
          <a:xfrm>
            <a:off x="603250" y="1404938"/>
            <a:ext cx="515938" cy="46037"/>
            <a:chOff x="603399" y="1554480"/>
            <a:chExt cx="515620" cy="45720"/>
          </a:xfrm>
        </p:grpSpPr>
        <p:sp>
          <p:nvSpPr>
            <p:cNvPr id="5" name="Oval 4"/>
            <p:cNvSpPr/>
            <p:nvPr/>
          </p:nvSpPr>
          <p:spPr>
            <a:xfrm>
              <a:off x="603399"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5" name="Oval 24"/>
            <p:cNvSpPr/>
            <p:nvPr/>
          </p:nvSpPr>
          <p:spPr>
            <a:xfrm>
              <a:off x="720802"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6" name="Oval 25"/>
            <p:cNvSpPr/>
            <p:nvPr/>
          </p:nvSpPr>
          <p:spPr>
            <a:xfrm>
              <a:off x="838204"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7" name="Oval 26"/>
            <p:cNvSpPr/>
            <p:nvPr/>
          </p:nvSpPr>
          <p:spPr>
            <a:xfrm>
              <a:off x="955607" y="1554480"/>
              <a:ext cx="46010" cy="45720"/>
            </a:xfrm>
            <a:prstGeom prst="ellipse">
              <a:avLst/>
            </a:prstGeom>
            <a:solidFill>
              <a:schemeClr val="accent1"/>
            </a:solid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9" name="Oval 28"/>
            <p:cNvSpPr/>
            <p:nvPr/>
          </p:nvSpPr>
          <p:spPr>
            <a:xfrm>
              <a:off x="1073009"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grpSp>
      <p:sp>
        <p:nvSpPr>
          <p:cNvPr id="21" name="Rounded Rectangle 39"/>
          <p:cNvSpPr/>
          <p:nvPr/>
        </p:nvSpPr>
        <p:spPr>
          <a:xfrm>
            <a:off x="7194550" y="1822450"/>
            <a:ext cx="3657600" cy="244475"/>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2" name="Rounded Rectangle 40"/>
          <p:cNvSpPr/>
          <p:nvPr/>
        </p:nvSpPr>
        <p:spPr>
          <a:xfrm>
            <a:off x="7194550" y="1822450"/>
            <a:ext cx="1887538" cy="244475"/>
          </a:xfrm>
          <a:prstGeom prst="roundRect">
            <a:avLst/>
          </a:prstGeom>
          <a:solidFill>
            <a:srgbClr val="1BBC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3765" fontAlgn="auto">
              <a:defRPr/>
            </a:pPr>
            <a:r>
              <a:rPr lang="zh-CN" altLang="en-US" sz="1400" noProof="1">
                <a:solidFill>
                  <a:prstClr val="white"/>
                </a:solidFill>
                <a:latin typeface="微软雅黑" panose="020B0503020204020204" pitchFamily="34" charset="-122"/>
                <a:ea typeface="微软雅黑" panose="020B0503020204020204" pitchFamily="34" charset="-122"/>
              </a:rPr>
              <a:t>应重新探讨部署决定</a:t>
            </a:r>
            <a:endParaRPr lang="en-US" sz="1400" noProof="1">
              <a:solidFill>
                <a:prstClr val="white"/>
              </a:solidFill>
              <a:latin typeface="微软雅黑" panose="020B0503020204020204" pitchFamily="34" charset="-122"/>
              <a:ea typeface="微软雅黑" panose="020B0503020204020204" pitchFamily="34" charset="-122"/>
            </a:endParaRPr>
          </a:p>
        </p:txBody>
      </p:sp>
      <p:sp>
        <p:nvSpPr>
          <p:cNvPr id="35846" name="TextBox 41"/>
          <p:cNvSpPr txBox="1">
            <a:spLocks noChangeArrowheads="1"/>
          </p:cNvSpPr>
          <p:nvPr/>
        </p:nvSpPr>
        <p:spPr bwMode="auto">
          <a:xfrm>
            <a:off x="10931525" y="1822450"/>
            <a:ext cx="508000" cy="246063"/>
          </a:xfrm>
          <a:prstGeom prst="rect">
            <a:avLst/>
          </a:prstGeom>
          <a:noFill/>
          <a:ln w="9525">
            <a:noFill/>
            <a:miter lim="800000"/>
            <a:headEnd/>
            <a:tailEnd/>
          </a:ln>
        </p:spPr>
        <p:txBody>
          <a:bodyPr wrap="none">
            <a:spAutoFit/>
          </a:bodyPr>
          <a:lstStyle/>
          <a:p>
            <a:r>
              <a:rPr lang="en-US" altLang="en-US" sz="1000" b="1">
                <a:solidFill>
                  <a:srgbClr val="EEF2F5"/>
                </a:solidFill>
              </a:rPr>
              <a:t>53.1%</a:t>
            </a:r>
            <a:endParaRPr lang="en-US" altLang="en-US" sz="1000">
              <a:solidFill>
                <a:srgbClr val="EEF2F5"/>
              </a:solidFill>
            </a:endParaRPr>
          </a:p>
        </p:txBody>
      </p:sp>
      <p:sp>
        <p:nvSpPr>
          <p:cNvPr id="24" name="Rounded Rectangle 42"/>
          <p:cNvSpPr/>
          <p:nvPr/>
        </p:nvSpPr>
        <p:spPr>
          <a:xfrm>
            <a:off x="7194550" y="2259013"/>
            <a:ext cx="3657600" cy="244475"/>
          </a:xfrm>
          <a:prstGeom prst="round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8" name="Rounded Rectangle 43"/>
          <p:cNvSpPr/>
          <p:nvPr/>
        </p:nvSpPr>
        <p:spPr>
          <a:xfrm>
            <a:off x="7194550" y="2259013"/>
            <a:ext cx="1563688" cy="244475"/>
          </a:xfrm>
          <a:prstGeom prst="roundRect">
            <a:avLst/>
          </a:prstGeom>
          <a:solidFill>
            <a:srgbClr val="2FCC7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3765" fontAlgn="auto">
              <a:defRPr/>
            </a:pPr>
            <a:r>
              <a:rPr lang="zh-CN" altLang="en-US" sz="1400" noProof="1">
                <a:solidFill>
                  <a:prstClr val="white"/>
                </a:solidFill>
                <a:latin typeface="微软雅黑" panose="020B0503020204020204" pitchFamily="34" charset="-122"/>
                <a:ea typeface="微软雅黑" panose="020B0503020204020204" pitchFamily="34" charset="-122"/>
              </a:rPr>
              <a:t>不利于国家利益</a:t>
            </a:r>
            <a:endParaRPr lang="en-US" sz="1400" noProof="1">
              <a:solidFill>
                <a:prstClr val="white"/>
              </a:solidFill>
              <a:latin typeface="微软雅黑" panose="020B0503020204020204" pitchFamily="34" charset="-122"/>
              <a:ea typeface="微软雅黑" panose="020B0503020204020204" pitchFamily="34" charset="-122"/>
            </a:endParaRPr>
          </a:p>
        </p:txBody>
      </p:sp>
      <p:sp>
        <p:nvSpPr>
          <p:cNvPr id="35849" name="TextBox 44"/>
          <p:cNvSpPr txBox="1">
            <a:spLocks noChangeArrowheads="1"/>
          </p:cNvSpPr>
          <p:nvPr/>
        </p:nvSpPr>
        <p:spPr bwMode="auto">
          <a:xfrm>
            <a:off x="10931525" y="2259013"/>
            <a:ext cx="508000" cy="246062"/>
          </a:xfrm>
          <a:prstGeom prst="rect">
            <a:avLst/>
          </a:prstGeom>
          <a:noFill/>
          <a:ln w="9525">
            <a:noFill/>
            <a:miter lim="800000"/>
            <a:headEnd/>
            <a:tailEnd/>
          </a:ln>
        </p:spPr>
        <p:txBody>
          <a:bodyPr wrap="none">
            <a:spAutoFit/>
          </a:bodyPr>
          <a:lstStyle/>
          <a:p>
            <a:r>
              <a:rPr lang="en-US" altLang="en-US" sz="1000" b="1">
                <a:solidFill>
                  <a:srgbClr val="EEF2F5"/>
                </a:solidFill>
              </a:rPr>
              <a:t>45.8%</a:t>
            </a:r>
            <a:endParaRPr lang="en-US" altLang="en-US" sz="1000">
              <a:solidFill>
                <a:srgbClr val="EEF2F5"/>
              </a:solidFill>
            </a:endParaRPr>
          </a:p>
        </p:txBody>
      </p:sp>
      <p:sp>
        <p:nvSpPr>
          <p:cNvPr id="31" name="Rounded Rectangle 45"/>
          <p:cNvSpPr/>
          <p:nvPr/>
        </p:nvSpPr>
        <p:spPr>
          <a:xfrm>
            <a:off x="7194550" y="2692400"/>
            <a:ext cx="3657600" cy="246063"/>
          </a:xfrm>
          <a:prstGeom prst="round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32" name="Rounded Rectangle 46"/>
          <p:cNvSpPr/>
          <p:nvPr/>
        </p:nvSpPr>
        <p:spPr>
          <a:xfrm>
            <a:off x="7194550" y="2692400"/>
            <a:ext cx="2155825" cy="246063"/>
          </a:xfrm>
          <a:prstGeom prst="roundRect">
            <a:avLst/>
          </a:prstGeom>
          <a:solidFill>
            <a:srgbClr val="9C59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3765" fontAlgn="auto">
              <a:defRPr/>
            </a:pPr>
            <a:r>
              <a:rPr lang="zh-CN" altLang="en-US" sz="1400" noProof="1">
                <a:solidFill>
                  <a:prstClr val="white"/>
                </a:solidFill>
                <a:latin typeface="微软雅黑" panose="020B0503020204020204" pitchFamily="34" charset="-122"/>
                <a:ea typeface="微软雅黑" panose="020B0503020204020204" pitchFamily="34" charset="-122"/>
              </a:rPr>
              <a:t>是屈服于美国的压力</a:t>
            </a:r>
            <a:endParaRPr lang="en-US" sz="1400" noProof="1">
              <a:solidFill>
                <a:prstClr val="white"/>
              </a:solidFill>
              <a:latin typeface="微软雅黑" panose="020B0503020204020204" pitchFamily="34" charset="-122"/>
              <a:ea typeface="微软雅黑" panose="020B0503020204020204" pitchFamily="34" charset="-122"/>
            </a:endParaRPr>
          </a:p>
        </p:txBody>
      </p:sp>
      <p:sp>
        <p:nvSpPr>
          <p:cNvPr id="35852" name="TextBox 47"/>
          <p:cNvSpPr txBox="1">
            <a:spLocks noChangeArrowheads="1"/>
          </p:cNvSpPr>
          <p:nvPr/>
        </p:nvSpPr>
        <p:spPr bwMode="auto">
          <a:xfrm>
            <a:off x="10931525" y="2692400"/>
            <a:ext cx="407988" cy="246063"/>
          </a:xfrm>
          <a:prstGeom prst="rect">
            <a:avLst/>
          </a:prstGeom>
          <a:noFill/>
          <a:ln w="9525">
            <a:noFill/>
            <a:miter lim="800000"/>
            <a:headEnd/>
            <a:tailEnd/>
          </a:ln>
        </p:spPr>
        <p:txBody>
          <a:bodyPr wrap="none">
            <a:spAutoFit/>
          </a:bodyPr>
          <a:lstStyle/>
          <a:p>
            <a:r>
              <a:rPr lang="en-US" altLang="en-US" sz="1000" b="1">
                <a:solidFill>
                  <a:srgbClr val="EEF2F5"/>
                </a:solidFill>
              </a:rPr>
              <a:t>60%</a:t>
            </a:r>
            <a:endParaRPr lang="en-US" altLang="en-US" sz="1000">
              <a:solidFill>
                <a:srgbClr val="EEF2F5"/>
              </a:solidFill>
            </a:endParaRPr>
          </a:p>
        </p:txBody>
      </p:sp>
      <p:sp>
        <p:nvSpPr>
          <p:cNvPr id="15" name="文本框 14"/>
          <p:cNvSpPr txBox="1">
            <a:spLocks noChangeArrowheads="1"/>
          </p:cNvSpPr>
          <p:nvPr/>
        </p:nvSpPr>
        <p:spPr bwMode="auto">
          <a:xfrm>
            <a:off x="439738" y="1436688"/>
            <a:ext cx="2605087" cy="2430462"/>
          </a:xfrm>
          <a:prstGeom prst="rect">
            <a:avLst/>
          </a:prstGeom>
          <a:noFill/>
          <a:ln w="9525">
            <a:noFill/>
            <a:miter lim="800000"/>
            <a:headEnd/>
            <a:tailEnd/>
          </a:ln>
        </p:spPr>
        <p:txBody>
          <a:bodyPr>
            <a:spAutoFit/>
          </a:bodyPr>
          <a:lstStyle/>
          <a:p>
            <a:r>
              <a:rPr lang="zh-CN" altLang="en-US" b="1">
                <a:solidFill>
                  <a:srgbClr val="FF0000"/>
                </a:solidFill>
              </a:rPr>
              <a:t>对</a:t>
            </a:r>
            <a:r>
              <a:rPr lang="zh-CN" altLang="en-US" sz="3200" b="1">
                <a:solidFill>
                  <a:srgbClr val="FF0000"/>
                </a:solidFill>
                <a:latin typeface="微软雅黑" pitchFamily="34" charset="-122"/>
                <a:ea typeface="微软雅黑" pitchFamily="34" charset="-122"/>
              </a:rPr>
              <a:t>中国</a:t>
            </a:r>
            <a:endParaRPr lang="en-US" altLang="zh-CN" sz="3200" b="1">
              <a:solidFill>
                <a:srgbClr val="FF0000"/>
              </a:solidFill>
              <a:latin typeface="微软雅黑" pitchFamily="34" charset="-122"/>
              <a:ea typeface="微软雅黑" pitchFamily="34" charset="-122"/>
            </a:endParaRPr>
          </a:p>
          <a:p>
            <a:pPr algn="just"/>
            <a:r>
              <a:rPr lang="en-US" altLang="zh-CN" sz="2000" b="1">
                <a:solidFill>
                  <a:srgbClr val="FFFFFF"/>
                </a:solidFill>
                <a:latin typeface="黑体" pitchFamily="2" charset="-122"/>
                <a:ea typeface="黑体" pitchFamily="2" charset="-122"/>
              </a:rPr>
              <a:t>1</a:t>
            </a:r>
            <a:r>
              <a:rPr lang="zh-CN" altLang="en-US" sz="2000" b="1">
                <a:solidFill>
                  <a:srgbClr val="FFFFFF"/>
                </a:solidFill>
                <a:latin typeface="黑体" pitchFamily="2" charset="-122"/>
                <a:ea typeface="黑体" pitchFamily="2" charset="-122"/>
              </a:rPr>
              <a:t>、探测范围深入中国腹地、严重损害中国战略安全利益。</a:t>
            </a:r>
            <a:endParaRPr lang="en-US" altLang="zh-CN" sz="2000" b="1">
              <a:solidFill>
                <a:srgbClr val="FFFFFF"/>
              </a:solidFill>
              <a:latin typeface="黑体" pitchFamily="2" charset="-122"/>
              <a:ea typeface="黑体" pitchFamily="2" charset="-122"/>
            </a:endParaRPr>
          </a:p>
          <a:p>
            <a:pPr algn="just"/>
            <a:r>
              <a:rPr lang="en-US" altLang="zh-CN" sz="2000" b="1">
                <a:solidFill>
                  <a:srgbClr val="FFFFFF"/>
                </a:solidFill>
                <a:latin typeface="黑体" pitchFamily="2" charset="-122"/>
                <a:ea typeface="黑体" pitchFamily="2" charset="-122"/>
              </a:rPr>
              <a:t>2</a:t>
            </a:r>
            <a:r>
              <a:rPr lang="zh-CN" altLang="en-US" sz="2000" b="1">
                <a:solidFill>
                  <a:srgbClr val="FFFFFF"/>
                </a:solidFill>
                <a:latin typeface="黑体" pitchFamily="2" charset="-122"/>
                <a:ea typeface="黑体" pitchFamily="2" charset="-122"/>
              </a:rPr>
              <a:t>、破坏中韩政治互信，动摇中韩战略合作伙伴关系基础。</a:t>
            </a:r>
          </a:p>
        </p:txBody>
      </p:sp>
      <p:sp>
        <p:nvSpPr>
          <p:cNvPr id="37" name="文本框 36"/>
          <p:cNvSpPr txBox="1">
            <a:spLocks noChangeArrowheads="1"/>
          </p:cNvSpPr>
          <p:nvPr/>
        </p:nvSpPr>
        <p:spPr bwMode="auto">
          <a:xfrm>
            <a:off x="3533775" y="1352550"/>
            <a:ext cx="2605088" cy="2738438"/>
          </a:xfrm>
          <a:prstGeom prst="rect">
            <a:avLst/>
          </a:prstGeom>
          <a:noFill/>
          <a:ln w="9525">
            <a:noFill/>
            <a:miter lim="800000"/>
            <a:headEnd/>
            <a:tailEnd/>
          </a:ln>
        </p:spPr>
        <p:txBody>
          <a:bodyPr>
            <a:spAutoFit/>
          </a:bodyPr>
          <a:lstStyle/>
          <a:p>
            <a:r>
              <a:rPr lang="zh-CN" altLang="en-US" b="1">
                <a:solidFill>
                  <a:srgbClr val="98F0E9"/>
                </a:solidFill>
              </a:rPr>
              <a:t>对</a:t>
            </a:r>
            <a:r>
              <a:rPr lang="zh-CN" altLang="en-US" sz="3200" b="1">
                <a:solidFill>
                  <a:srgbClr val="98F0E9"/>
                </a:solidFill>
                <a:latin typeface="微软雅黑" pitchFamily="34" charset="-122"/>
                <a:ea typeface="微软雅黑" pitchFamily="34" charset="-122"/>
              </a:rPr>
              <a:t>朝鲜</a:t>
            </a:r>
            <a:endParaRPr lang="en-US" altLang="zh-CN" sz="3200" b="1">
              <a:solidFill>
                <a:srgbClr val="98F0E9"/>
              </a:solidFill>
              <a:latin typeface="微软雅黑" pitchFamily="34" charset="-122"/>
              <a:ea typeface="微软雅黑" pitchFamily="34" charset="-122"/>
            </a:endParaRPr>
          </a:p>
          <a:p>
            <a:r>
              <a:rPr lang="en-US" altLang="zh-CN" sz="2000" b="1">
                <a:solidFill>
                  <a:srgbClr val="FFFFFF"/>
                </a:solidFill>
                <a:latin typeface="黑体" pitchFamily="2" charset="-122"/>
                <a:ea typeface="黑体" pitchFamily="2" charset="-122"/>
              </a:rPr>
              <a:t>1</a:t>
            </a:r>
            <a:r>
              <a:rPr lang="zh-CN" altLang="en-US" sz="2000" b="1">
                <a:solidFill>
                  <a:srgbClr val="FFFFFF"/>
                </a:solidFill>
                <a:latin typeface="黑体" pitchFamily="2" charset="-122"/>
                <a:ea typeface="黑体" pitchFamily="2" charset="-122"/>
              </a:rPr>
              <a:t>、激化韩朝军事对抗。</a:t>
            </a:r>
            <a:endParaRPr lang="en-US" altLang="zh-CN" sz="2000" b="1">
              <a:solidFill>
                <a:srgbClr val="FFFFFF"/>
              </a:solidFill>
              <a:latin typeface="黑体" pitchFamily="2" charset="-122"/>
              <a:ea typeface="黑体" pitchFamily="2" charset="-122"/>
            </a:endParaRPr>
          </a:p>
          <a:p>
            <a:pPr algn="just"/>
            <a:r>
              <a:rPr lang="en-US" altLang="zh-CN" sz="2000" b="1">
                <a:solidFill>
                  <a:srgbClr val="FFFFFF"/>
                </a:solidFill>
                <a:latin typeface="黑体" pitchFamily="2" charset="-122"/>
                <a:ea typeface="黑体" pitchFamily="2" charset="-122"/>
              </a:rPr>
              <a:t>2</a:t>
            </a:r>
            <a:r>
              <a:rPr lang="zh-CN" altLang="en-US" sz="2000" b="1">
                <a:solidFill>
                  <a:srgbClr val="FFFFFF"/>
                </a:solidFill>
                <a:latin typeface="黑体" pitchFamily="2" charset="-122"/>
                <a:ea typeface="黑体" pitchFamily="2" charset="-122"/>
              </a:rPr>
              <a:t>、刺激朝鲜在发展核与导弹的道路上越走越远。</a:t>
            </a:r>
            <a:endParaRPr lang="en-US" altLang="zh-CN" sz="2000" b="1">
              <a:solidFill>
                <a:srgbClr val="FFFFFF"/>
              </a:solidFill>
              <a:latin typeface="黑体" pitchFamily="2" charset="-122"/>
              <a:ea typeface="黑体" pitchFamily="2" charset="-122"/>
            </a:endParaRPr>
          </a:p>
          <a:p>
            <a:pPr algn="just"/>
            <a:r>
              <a:rPr lang="en-US" altLang="zh-CN" sz="2000" b="1">
                <a:solidFill>
                  <a:srgbClr val="FFFFFF"/>
                </a:solidFill>
                <a:latin typeface="黑体" pitchFamily="2" charset="-122"/>
                <a:ea typeface="黑体" pitchFamily="2" charset="-122"/>
              </a:rPr>
              <a:t>3</a:t>
            </a:r>
            <a:r>
              <a:rPr lang="zh-CN" altLang="en-US" sz="2000" b="1">
                <a:solidFill>
                  <a:srgbClr val="FFFFFF"/>
                </a:solidFill>
                <a:latin typeface="黑体" pitchFamily="2" charset="-122"/>
                <a:ea typeface="黑体" pitchFamily="2" charset="-122"/>
              </a:rPr>
              <a:t>、朝鲜半岛局势更加动荡不安</a:t>
            </a:r>
          </a:p>
        </p:txBody>
      </p:sp>
      <p:sp>
        <p:nvSpPr>
          <p:cNvPr id="38" name="文本框 37"/>
          <p:cNvSpPr txBox="1">
            <a:spLocks noChangeArrowheads="1"/>
          </p:cNvSpPr>
          <p:nvPr/>
        </p:nvSpPr>
        <p:spPr bwMode="auto">
          <a:xfrm>
            <a:off x="492125" y="4343400"/>
            <a:ext cx="2605088" cy="2432050"/>
          </a:xfrm>
          <a:prstGeom prst="rect">
            <a:avLst/>
          </a:prstGeom>
          <a:noFill/>
          <a:ln w="9525">
            <a:noFill/>
            <a:miter lim="800000"/>
            <a:headEnd/>
            <a:tailEnd/>
          </a:ln>
        </p:spPr>
        <p:txBody>
          <a:bodyPr>
            <a:spAutoFit/>
          </a:bodyPr>
          <a:lstStyle/>
          <a:p>
            <a:r>
              <a:rPr lang="zh-CN" altLang="en-US" b="1">
                <a:solidFill>
                  <a:srgbClr val="FFC000"/>
                </a:solidFill>
              </a:rPr>
              <a:t>对</a:t>
            </a:r>
            <a:r>
              <a:rPr lang="zh-CN" altLang="en-US" sz="3200" b="1">
                <a:solidFill>
                  <a:srgbClr val="FFC000"/>
                </a:solidFill>
                <a:latin typeface="微软雅黑" pitchFamily="34" charset="-122"/>
                <a:ea typeface="微软雅黑" pitchFamily="34" charset="-122"/>
              </a:rPr>
              <a:t>韩国</a:t>
            </a:r>
            <a:endParaRPr lang="en-US" altLang="zh-CN" sz="3200" b="1">
              <a:solidFill>
                <a:srgbClr val="FFC000"/>
              </a:solidFill>
              <a:latin typeface="微软雅黑" pitchFamily="34" charset="-122"/>
              <a:ea typeface="微软雅黑" pitchFamily="34" charset="-122"/>
            </a:endParaRPr>
          </a:p>
          <a:p>
            <a:r>
              <a:rPr lang="en-US" altLang="zh-CN" sz="2000" b="1">
                <a:solidFill>
                  <a:srgbClr val="FFFFFF"/>
                </a:solidFill>
                <a:latin typeface="黑体" pitchFamily="2" charset="-122"/>
                <a:ea typeface="黑体" pitchFamily="2" charset="-122"/>
              </a:rPr>
              <a:t>1</a:t>
            </a:r>
            <a:r>
              <a:rPr lang="zh-CN" altLang="en-US" sz="2000" b="1">
                <a:solidFill>
                  <a:srgbClr val="FFFFFF"/>
                </a:solidFill>
                <a:latin typeface="黑体" pitchFamily="2" charset="-122"/>
                <a:ea typeface="黑体" pitchFamily="2" charset="-122"/>
              </a:rPr>
              <a:t>、卷入大国竞争漩涡；</a:t>
            </a:r>
            <a:endParaRPr lang="en-US" altLang="zh-CN" sz="2000" b="1">
              <a:solidFill>
                <a:srgbClr val="FFFFFF"/>
              </a:solidFill>
              <a:latin typeface="黑体" pitchFamily="2" charset="-122"/>
              <a:ea typeface="黑体" pitchFamily="2" charset="-122"/>
            </a:endParaRPr>
          </a:p>
          <a:p>
            <a:pPr algn="just"/>
            <a:r>
              <a:rPr lang="en-US" altLang="zh-CN" sz="2000" b="1">
                <a:solidFill>
                  <a:srgbClr val="FFFFFF"/>
                </a:solidFill>
                <a:latin typeface="黑体" pitchFamily="2" charset="-122"/>
                <a:ea typeface="黑体" pitchFamily="2" charset="-122"/>
              </a:rPr>
              <a:t>2</a:t>
            </a:r>
            <a:r>
              <a:rPr lang="zh-CN" altLang="en-US" sz="2000" b="1">
                <a:solidFill>
                  <a:srgbClr val="FFFFFF"/>
                </a:solidFill>
                <a:latin typeface="黑体" pitchFamily="2" charset="-122"/>
                <a:ea typeface="黑体" pitchFamily="2" charset="-122"/>
              </a:rPr>
              <a:t>、国家防务独立性受负面影响；</a:t>
            </a:r>
            <a:endParaRPr lang="en-US" altLang="zh-CN" sz="2000" b="1">
              <a:solidFill>
                <a:srgbClr val="FFFFFF"/>
              </a:solidFill>
              <a:latin typeface="黑体" pitchFamily="2" charset="-122"/>
              <a:ea typeface="黑体" pitchFamily="2" charset="-122"/>
            </a:endParaRPr>
          </a:p>
          <a:p>
            <a:pPr algn="just"/>
            <a:r>
              <a:rPr lang="en-US" altLang="zh-CN" sz="2000" b="1">
                <a:solidFill>
                  <a:srgbClr val="FFFFFF"/>
                </a:solidFill>
                <a:latin typeface="黑体" pitchFamily="2" charset="-122"/>
                <a:ea typeface="黑体" pitchFamily="2" charset="-122"/>
              </a:rPr>
              <a:t>3</a:t>
            </a:r>
            <a:r>
              <a:rPr lang="zh-CN" altLang="en-US" sz="2000" b="1">
                <a:solidFill>
                  <a:srgbClr val="FFFFFF"/>
                </a:solidFill>
                <a:latin typeface="黑体" pitchFamily="2" charset="-122"/>
                <a:ea typeface="黑体" pitchFamily="2" charset="-122"/>
              </a:rPr>
              <a:t>、重创韩国经济；</a:t>
            </a:r>
            <a:endParaRPr lang="en-US" altLang="zh-CN" sz="2000" b="1">
              <a:solidFill>
                <a:srgbClr val="FFFFFF"/>
              </a:solidFill>
              <a:latin typeface="黑体" pitchFamily="2" charset="-122"/>
              <a:ea typeface="黑体" pitchFamily="2" charset="-122"/>
            </a:endParaRPr>
          </a:p>
          <a:p>
            <a:pPr algn="just"/>
            <a:r>
              <a:rPr lang="en-US" altLang="zh-CN" sz="2000" b="1">
                <a:solidFill>
                  <a:srgbClr val="FFFFFF"/>
                </a:solidFill>
                <a:latin typeface="黑体" pitchFamily="2" charset="-122"/>
                <a:ea typeface="黑体" pitchFamily="2" charset="-122"/>
              </a:rPr>
              <a:t>4</a:t>
            </a:r>
            <a:r>
              <a:rPr lang="zh-CN" altLang="en-US" sz="2000" b="1">
                <a:solidFill>
                  <a:srgbClr val="FFFFFF"/>
                </a:solidFill>
                <a:latin typeface="黑体" pitchFamily="2" charset="-122"/>
                <a:ea typeface="黑体" pitchFamily="2" charset="-122"/>
              </a:rPr>
              <a:t>、撕裂韩国社会。</a:t>
            </a:r>
          </a:p>
        </p:txBody>
      </p:sp>
      <p:sp>
        <p:nvSpPr>
          <p:cNvPr id="39" name="文本框 38"/>
          <p:cNvSpPr txBox="1">
            <a:spLocks noChangeArrowheads="1"/>
          </p:cNvSpPr>
          <p:nvPr/>
        </p:nvSpPr>
        <p:spPr bwMode="auto">
          <a:xfrm>
            <a:off x="3471863" y="4432300"/>
            <a:ext cx="2605087" cy="2124075"/>
          </a:xfrm>
          <a:prstGeom prst="rect">
            <a:avLst/>
          </a:prstGeom>
          <a:noFill/>
          <a:ln w="9525">
            <a:noFill/>
            <a:miter lim="800000"/>
            <a:headEnd/>
            <a:tailEnd/>
          </a:ln>
        </p:spPr>
        <p:txBody>
          <a:bodyPr>
            <a:spAutoFit/>
          </a:bodyPr>
          <a:lstStyle/>
          <a:p>
            <a:r>
              <a:rPr lang="zh-CN" altLang="en-US" b="1">
                <a:solidFill>
                  <a:srgbClr val="D9D9D9"/>
                </a:solidFill>
              </a:rPr>
              <a:t>对</a:t>
            </a:r>
            <a:r>
              <a:rPr lang="zh-CN" altLang="en-US" sz="3200" b="1">
                <a:solidFill>
                  <a:srgbClr val="D9D9D9"/>
                </a:solidFill>
                <a:latin typeface="微软雅黑" pitchFamily="34" charset="-122"/>
                <a:ea typeface="微软雅黑" pitchFamily="34" charset="-122"/>
              </a:rPr>
              <a:t>日本</a:t>
            </a:r>
            <a:endParaRPr lang="en-US" altLang="zh-CN" sz="3200" b="1">
              <a:solidFill>
                <a:srgbClr val="D9D9D9"/>
              </a:solidFill>
              <a:latin typeface="微软雅黑" pitchFamily="34" charset="-122"/>
              <a:ea typeface="微软雅黑" pitchFamily="34" charset="-122"/>
            </a:endParaRPr>
          </a:p>
          <a:p>
            <a:r>
              <a:rPr lang="en-US" altLang="zh-CN" sz="2000" b="1">
                <a:solidFill>
                  <a:srgbClr val="FFFFFF"/>
                </a:solidFill>
                <a:latin typeface="黑体" pitchFamily="2" charset="-122"/>
                <a:ea typeface="黑体" pitchFamily="2" charset="-122"/>
              </a:rPr>
              <a:t>1</a:t>
            </a:r>
            <a:r>
              <a:rPr lang="zh-CN" altLang="en-US" sz="2000" b="1">
                <a:solidFill>
                  <a:srgbClr val="FFFFFF"/>
                </a:solidFill>
                <a:latin typeface="黑体" pitchFamily="2" charset="-122"/>
                <a:ea typeface="黑体" pitchFamily="2" charset="-122"/>
              </a:rPr>
              <a:t>、有利于日本构建美日韩反导联盟；</a:t>
            </a:r>
            <a:endParaRPr lang="en-US" altLang="zh-CN" sz="2000" b="1">
              <a:solidFill>
                <a:srgbClr val="FFFFFF"/>
              </a:solidFill>
              <a:latin typeface="黑体" pitchFamily="2" charset="-122"/>
              <a:ea typeface="黑体" pitchFamily="2" charset="-122"/>
            </a:endParaRPr>
          </a:p>
          <a:p>
            <a:pPr algn="just"/>
            <a:r>
              <a:rPr lang="en-US" altLang="zh-CN" sz="2000" b="1">
                <a:solidFill>
                  <a:srgbClr val="FFFFFF"/>
                </a:solidFill>
                <a:latin typeface="黑体" pitchFamily="2" charset="-122"/>
                <a:ea typeface="黑体" pitchFamily="2" charset="-122"/>
              </a:rPr>
              <a:t>2</a:t>
            </a:r>
            <a:r>
              <a:rPr lang="zh-CN" altLang="en-US" sz="2000" b="1">
                <a:solidFill>
                  <a:srgbClr val="FFFFFF"/>
                </a:solidFill>
                <a:latin typeface="黑体" pitchFamily="2" charset="-122"/>
                <a:ea typeface="黑体" pitchFamily="2" charset="-122"/>
              </a:rPr>
              <a:t>、构建美日韩在亚洲的军事安全合作关系</a:t>
            </a:r>
          </a:p>
        </p:txBody>
      </p:sp>
      <p:sp>
        <p:nvSpPr>
          <p:cNvPr id="35857" name="矩形 15"/>
          <p:cNvSpPr>
            <a:spLocks noChangeArrowheads="1"/>
          </p:cNvSpPr>
          <p:nvPr/>
        </p:nvSpPr>
        <p:spPr bwMode="auto">
          <a:xfrm>
            <a:off x="7315200" y="1173163"/>
            <a:ext cx="3416300" cy="368300"/>
          </a:xfrm>
          <a:prstGeom prst="rect">
            <a:avLst/>
          </a:prstGeom>
          <a:noFill/>
          <a:ln w="9525">
            <a:noFill/>
            <a:miter lim="800000"/>
            <a:headEnd/>
            <a:tailEnd/>
          </a:ln>
        </p:spPr>
        <p:txBody>
          <a:bodyPr wrap="none">
            <a:spAutoFit/>
          </a:bodyPr>
          <a:lstStyle/>
          <a:p>
            <a:r>
              <a:rPr lang="zh-CN" altLang="en-US" b="1">
                <a:solidFill>
                  <a:srgbClr val="EEF2F5"/>
                </a:solidFill>
                <a:ea typeface="Open Sans"/>
                <a:cs typeface="Open Sans"/>
              </a:rPr>
              <a:t>韩国</a:t>
            </a:r>
            <a:r>
              <a:rPr lang="en-US" altLang="zh-CN" b="1">
                <a:solidFill>
                  <a:srgbClr val="EEF2F5"/>
                </a:solidFill>
                <a:ea typeface="Open Sans"/>
                <a:cs typeface="Open Sans"/>
              </a:rPr>
              <a:t>《</a:t>
            </a:r>
            <a:r>
              <a:rPr lang="zh-CN" altLang="en-US" b="1">
                <a:solidFill>
                  <a:srgbClr val="EEF2F5"/>
                </a:solidFill>
                <a:ea typeface="Open Sans"/>
                <a:cs typeface="Open Sans"/>
              </a:rPr>
              <a:t>传媒今日</a:t>
            </a:r>
            <a:r>
              <a:rPr lang="en-US" altLang="zh-CN" b="1">
                <a:solidFill>
                  <a:srgbClr val="EEF2F5"/>
                </a:solidFill>
                <a:ea typeface="Open Sans"/>
                <a:cs typeface="Open Sans"/>
              </a:rPr>
              <a:t>》</a:t>
            </a:r>
            <a:r>
              <a:rPr lang="zh-CN" altLang="en-US" b="1">
                <a:solidFill>
                  <a:srgbClr val="EEF2F5"/>
                </a:solidFill>
                <a:ea typeface="Open Sans"/>
                <a:cs typeface="Open Sans"/>
              </a:rPr>
              <a:t>最近民意调查</a:t>
            </a:r>
            <a:endParaRPr lang="zh-CN" altLang="en-US">
              <a:solidFill>
                <a:srgbClr val="32363F"/>
              </a:solidFill>
            </a:endParaRPr>
          </a:p>
        </p:txBody>
      </p:sp>
      <p:cxnSp>
        <p:nvCxnSpPr>
          <p:cNvPr id="18" name="直接连接符 17"/>
          <p:cNvCxnSpPr/>
          <p:nvPr/>
        </p:nvCxnSpPr>
        <p:spPr>
          <a:xfrm flipV="1">
            <a:off x="492125" y="4208463"/>
            <a:ext cx="5626100" cy="26987"/>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200400" y="1554163"/>
            <a:ext cx="0" cy="5221287"/>
          </a:xfrm>
          <a:prstGeom prst="line">
            <a:avLst/>
          </a:prstGeom>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2" cstate="print">
            <a:extLst>
              <a:ext uri="{28A0092B-C50C-407E-A947-70E740481C1C}"/>
            </a:extLst>
          </a:blip>
          <a:stretch>
            <a:fillRect/>
          </a:stretch>
        </p:blipFill>
        <p:spPr>
          <a:xfrm>
            <a:off x="6274546" y="3275578"/>
            <a:ext cx="5833035" cy="3281082"/>
          </a:xfrm>
          <a:prstGeom prst="rect">
            <a:avLst/>
          </a:prstGeom>
          <a:ln>
            <a:noFill/>
          </a:ln>
          <a:effectLst>
            <a:softEdge rad="112500"/>
          </a:effectLst>
        </p:spPr>
      </p:pic>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2">
                                            <p:bg/>
                                          </p:spTgt>
                                        </p:tgtEl>
                                        <p:attrNameLst>
                                          <p:attrName>style.visibility</p:attrName>
                                        </p:attrNameLst>
                                      </p:cBhvr>
                                      <p:to>
                                        <p:strVal val="visible"/>
                                      </p:to>
                                    </p:set>
                                    <p:animEffect transition="in" filter="wipe(left)">
                                      <p:cBhvr>
                                        <p:cTn id="7" dur="500"/>
                                        <p:tgtEl>
                                          <p:spTgt spid="22">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2">
                                            <p:txEl>
                                              <p:pRg st="0" end="0"/>
                                            </p:txEl>
                                          </p:spTgt>
                                        </p:tgtEl>
                                        <p:attrNameLst>
                                          <p:attrName>style.visibility</p:attrName>
                                        </p:attrNameLst>
                                      </p:cBhvr>
                                      <p:to>
                                        <p:strVal val="visible"/>
                                      </p:to>
                                    </p:set>
                                    <p:animEffect transition="in" filter="wipe(left)">
                                      <p:cBhvr>
                                        <p:cTn id="10" dur="500"/>
                                        <p:tgtEl>
                                          <p:spTgt spid="22">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8">
                                            <p:bg/>
                                          </p:spTgt>
                                        </p:tgtEl>
                                        <p:attrNameLst>
                                          <p:attrName>style.visibility</p:attrName>
                                        </p:attrNameLst>
                                      </p:cBhvr>
                                      <p:to>
                                        <p:strVal val="visible"/>
                                      </p:to>
                                    </p:set>
                                    <p:animEffect transition="in" filter="wipe(left)">
                                      <p:cBhvr>
                                        <p:cTn id="13" dur="500"/>
                                        <p:tgtEl>
                                          <p:spTgt spid="28">
                                            <p:bg/>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8">
                                            <p:txEl>
                                              <p:pRg st="0" end="0"/>
                                            </p:txEl>
                                          </p:spTgt>
                                        </p:tgtEl>
                                        <p:attrNameLst>
                                          <p:attrName>style.visibility</p:attrName>
                                        </p:attrNameLst>
                                      </p:cBhvr>
                                      <p:to>
                                        <p:strVal val="visible"/>
                                      </p:to>
                                    </p:set>
                                    <p:animEffect transition="in" filter="wipe(left)">
                                      <p:cBhvr>
                                        <p:cTn id="16" dur="500"/>
                                        <p:tgtEl>
                                          <p:spTgt spid="28">
                                            <p:txEl>
                                              <p:pRg st="0" end="0"/>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2">
                                            <p:bg/>
                                          </p:spTgt>
                                        </p:tgtEl>
                                        <p:attrNameLst>
                                          <p:attrName>style.visibility</p:attrName>
                                        </p:attrNameLst>
                                      </p:cBhvr>
                                      <p:to>
                                        <p:strVal val="visible"/>
                                      </p:to>
                                    </p:set>
                                    <p:animEffect transition="in" filter="wipe(left)">
                                      <p:cBhvr>
                                        <p:cTn id="19" dur="500"/>
                                        <p:tgtEl>
                                          <p:spTgt spid="32">
                                            <p:bg/>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2">
                                            <p:txEl>
                                              <p:pRg st="0" end="0"/>
                                            </p:txEl>
                                          </p:spTgt>
                                        </p:tgtEl>
                                        <p:attrNameLst>
                                          <p:attrName>style.visibility</p:attrName>
                                        </p:attrNameLst>
                                      </p:cBhvr>
                                      <p:to>
                                        <p:strVal val="visible"/>
                                      </p:to>
                                    </p:set>
                                    <p:animEffect transition="in" filter="wipe(left)">
                                      <p:cBhvr>
                                        <p:cTn id="22" dur="500"/>
                                        <p:tgtEl>
                                          <p:spTgt spid="32">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down)">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wipe(down)">
                                      <p:cBhvr>
                                        <p:cTn id="32" dur="500"/>
                                        <p:tgtEl>
                                          <p:spTgt spid="3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wipe(down)">
                                      <p:cBhvr>
                                        <p:cTn id="37" dur="500"/>
                                        <p:tgtEl>
                                          <p:spTgt spid="3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wipe(down)">
                                      <p:cBhvr>
                                        <p:cTn id="42" dur="500"/>
                                        <p:tgtEl>
                                          <p:spTgt spid="39"/>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barn(inVertical)">
                                      <p:cBhvr>
                                        <p:cTn id="47" dur="500"/>
                                        <p:tgtEl>
                                          <p:spTgt spid="4"/>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animBg="1"/>
      <p:bldP spid="28" grpId="0" build="p" animBg="1"/>
      <p:bldP spid="32" grpId="0" build="p" animBg="1"/>
      <p:bldP spid="15" grpId="0"/>
      <p:bldP spid="37" grpId="0"/>
      <p:bldP spid="38" grpId="0"/>
      <p:bldP spid="3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2" name="TextBox 51"/>
          <p:cNvSpPr txBox="1"/>
          <p:nvPr/>
        </p:nvSpPr>
        <p:spPr>
          <a:xfrm>
            <a:off x="439738" y="504825"/>
            <a:ext cx="7161212" cy="584200"/>
          </a:xfrm>
          <a:prstGeom prst="rect">
            <a:avLst/>
          </a:prstGeom>
          <a:noFill/>
        </p:spPr>
        <p:txBody>
          <a:bodyPr wrap="none">
            <a:spAutoFit/>
          </a:bodyPr>
          <a:lstStyle/>
          <a:p>
            <a:pPr fontAlgn="auto">
              <a:defRPr/>
            </a:pPr>
            <a:r>
              <a:rPr lang="zh-CN" altLang="en-US" sz="3200" b="1" noProof="1">
                <a:ln w="0"/>
                <a:solidFill>
                  <a:schemeClr val="bg1"/>
                </a:solidFill>
                <a:effectLst>
                  <a:outerShdw blurRad="38100" dist="19050" dir="2700000" algn="tl" rotWithShape="0">
                    <a:srgbClr val="32363F">
                      <a:alpha val="40000"/>
                    </a:srgbClr>
                  </a:outerShdw>
                </a:effectLst>
                <a:latin typeface="+mn-lt"/>
                <a:ea typeface="Open Sans" pitchFamily="34" charset="0"/>
                <a:cs typeface="Open Sans" pitchFamily="34" charset="0"/>
              </a:rPr>
              <a:t>美韩部署萨德，为何只抵制韩国？？？</a:t>
            </a:r>
            <a:endParaRPr lang="zh-CN" altLang="en-US" sz="3200" b="1" noProof="1">
              <a:ln w="0"/>
              <a:solidFill>
                <a:schemeClr val="bg1"/>
              </a:solidFill>
              <a:effectLst>
                <a:outerShdw blurRad="38100" dist="19050" dir="2700000" algn="tl" rotWithShape="0">
                  <a:srgbClr val="32363F">
                    <a:alpha val="40000"/>
                  </a:srgbClr>
                </a:outerShdw>
              </a:effectLst>
              <a:latin typeface="Calibri" panose="020F0502020204030204" charset="0"/>
              <a:ea typeface="Open Sans" pitchFamily="34" charset="0"/>
              <a:cs typeface="Open Sans" pitchFamily="34" charset="0"/>
            </a:endParaRPr>
          </a:p>
        </p:txBody>
      </p:sp>
      <p:grpSp>
        <p:nvGrpSpPr>
          <p:cNvPr id="36867" name="Group 1"/>
          <p:cNvGrpSpPr>
            <a:grpSpLocks/>
          </p:cNvGrpSpPr>
          <p:nvPr/>
        </p:nvGrpSpPr>
        <p:grpSpPr bwMode="auto">
          <a:xfrm>
            <a:off x="603250" y="1404938"/>
            <a:ext cx="515938" cy="46037"/>
            <a:chOff x="603399" y="1554480"/>
            <a:chExt cx="515620" cy="45720"/>
          </a:xfrm>
        </p:grpSpPr>
        <p:sp>
          <p:nvSpPr>
            <p:cNvPr id="5" name="Oval 4"/>
            <p:cNvSpPr/>
            <p:nvPr/>
          </p:nvSpPr>
          <p:spPr>
            <a:xfrm>
              <a:off x="603399"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5" name="Oval 24"/>
            <p:cNvSpPr/>
            <p:nvPr/>
          </p:nvSpPr>
          <p:spPr>
            <a:xfrm>
              <a:off x="720802"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6" name="Oval 25"/>
            <p:cNvSpPr/>
            <p:nvPr/>
          </p:nvSpPr>
          <p:spPr>
            <a:xfrm>
              <a:off x="838204"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7" name="Oval 26"/>
            <p:cNvSpPr/>
            <p:nvPr/>
          </p:nvSpPr>
          <p:spPr>
            <a:xfrm>
              <a:off x="955607" y="1554480"/>
              <a:ext cx="46010" cy="45720"/>
            </a:xfrm>
            <a:prstGeom prst="ellipse">
              <a:avLst/>
            </a:prstGeom>
            <a:solidFill>
              <a:schemeClr val="accent1"/>
            </a:solid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9" name="Oval 28"/>
            <p:cNvSpPr/>
            <p:nvPr/>
          </p:nvSpPr>
          <p:spPr>
            <a:xfrm>
              <a:off x="1073009"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grpSp>
      <p:sp>
        <p:nvSpPr>
          <p:cNvPr id="41" name="矩形 40"/>
          <p:cNvSpPr>
            <a:spLocks noChangeArrowheads="1"/>
          </p:cNvSpPr>
          <p:nvPr/>
        </p:nvSpPr>
        <p:spPr bwMode="auto">
          <a:xfrm>
            <a:off x="439738" y="2184400"/>
            <a:ext cx="6096000" cy="3416300"/>
          </a:xfrm>
          <a:prstGeom prst="rect">
            <a:avLst/>
          </a:prstGeom>
          <a:noFill/>
          <a:ln w="9525">
            <a:noFill/>
            <a:miter lim="800000"/>
            <a:headEnd/>
            <a:tailEnd/>
          </a:ln>
        </p:spPr>
        <p:txBody>
          <a:bodyPr>
            <a:spAutoFit/>
          </a:bodyPr>
          <a:lstStyle/>
          <a:p>
            <a:r>
              <a:rPr lang="en-US" altLang="zh-CN">
                <a:solidFill>
                  <a:schemeClr val="bg1"/>
                </a:solidFill>
                <a:latin typeface="微软雅黑" pitchFamily="34" charset="-122"/>
                <a:ea typeface="微软雅黑" pitchFamily="34" charset="-122"/>
              </a:rPr>
              <a:t>1</a:t>
            </a:r>
            <a:r>
              <a:rPr lang="zh-CN" altLang="en-US">
                <a:solidFill>
                  <a:schemeClr val="bg1"/>
                </a:solidFill>
                <a:latin typeface="微软雅黑" pitchFamily="34" charset="-122"/>
                <a:ea typeface="微软雅黑" pitchFamily="34" charset="-122"/>
              </a:rPr>
              <a:t>、韩国是萨德的部署地，韩国允许美国部署萨德。</a:t>
            </a:r>
            <a:endParaRPr lang="en-US" altLang="zh-CN">
              <a:solidFill>
                <a:schemeClr val="bg1"/>
              </a:solidFill>
              <a:latin typeface="微软雅黑" pitchFamily="34" charset="-122"/>
              <a:ea typeface="微软雅黑" pitchFamily="34" charset="-122"/>
            </a:endParaRPr>
          </a:p>
          <a:p>
            <a:endParaRPr lang="en-US" altLang="zh-CN">
              <a:solidFill>
                <a:schemeClr val="bg1"/>
              </a:solidFill>
              <a:latin typeface="微软雅黑" pitchFamily="34" charset="-122"/>
              <a:ea typeface="微软雅黑" pitchFamily="34" charset="-122"/>
            </a:endParaRPr>
          </a:p>
          <a:p>
            <a:r>
              <a:rPr lang="en-US" altLang="zh-CN">
                <a:solidFill>
                  <a:schemeClr val="bg1"/>
                </a:solidFill>
                <a:latin typeface="微软雅黑" pitchFamily="34" charset="-122"/>
                <a:ea typeface="微软雅黑" pitchFamily="34" charset="-122"/>
              </a:rPr>
              <a:t>2</a:t>
            </a:r>
            <a:r>
              <a:rPr lang="zh-CN" altLang="en-US">
                <a:solidFill>
                  <a:schemeClr val="bg1"/>
                </a:solidFill>
                <a:latin typeface="微软雅黑" pitchFamily="34" charset="-122"/>
                <a:ea typeface="微软雅黑" pitchFamily="34" charset="-122"/>
              </a:rPr>
              <a:t>、韩国经济深度依赖中国，</a:t>
            </a:r>
            <a:r>
              <a:rPr lang="en-US" altLang="zh-CN">
                <a:solidFill>
                  <a:schemeClr val="bg1"/>
                </a:solidFill>
                <a:latin typeface="微软雅黑" pitchFamily="34" charset="-122"/>
                <a:ea typeface="微软雅黑" pitchFamily="34" charset="-122"/>
              </a:rPr>
              <a:t>2015</a:t>
            </a:r>
            <a:r>
              <a:rPr lang="zh-CN" altLang="en-US">
                <a:solidFill>
                  <a:schemeClr val="bg1"/>
                </a:solidFill>
                <a:latin typeface="微软雅黑" pitchFamily="34" charset="-122"/>
                <a:ea typeface="微软雅黑" pitchFamily="34" charset="-122"/>
              </a:rPr>
              <a:t>年，韩国对外贸易总额为</a:t>
            </a:r>
            <a:r>
              <a:rPr lang="en-US" altLang="zh-CN">
                <a:solidFill>
                  <a:schemeClr val="bg1"/>
                </a:solidFill>
                <a:latin typeface="微软雅黑" pitchFamily="34" charset="-122"/>
                <a:ea typeface="微软雅黑" pitchFamily="34" charset="-122"/>
              </a:rPr>
              <a:t>9634</a:t>
            </a:r>
            <a:r>
              <a:rPr lang="zh-CN" altLang="en-US">
                <a:solidFill>
                  <a:schemeClr val="bg1"/>
                </a:solidFill>
                <a:latin typeface="微软雅黑" pitchFamily="34" charset="-122"/>
                <a:ea typeface="微软雅黑" pitchFamily="34" charset="-122"/>
              </a:rPr>
              <a:t>亿美元，其中对华贸易总额为</a:t>
            </a:r>
            <a:r>
              <a:rPr lang="en-US" altLang="zh-CN">
                <a:solidFill>
                  <a:schemeClr val="bg1"/>
                </a:solidFill>
                <a:latin typeface="微软雅黑" pitchFamily="34" charset="-122"/>
                <a:ea typeface="微软雅黑" pitchFamily="34" charset="-122"/>
              </a:rPr>
              <a:t>2273.77</a:t>
            </a:r>
            <a:r>
              <a:rPr lang="zh-CN" altLang="en-US">
                <a:solidFill>
                  <a:schemeClr val="bg1"/>
                </a:solidFill>
                <a:latin typeface="微软雅黑" pitchFamily="34" charset="-122"/>
                <a:ea typeface="微软雅黑" pitchFamily="34" charset="-122"/>
              </a:rPr>
              <a:t>亿美元，韩国顺差为</a:t>
            </a:r>
            <a:r>
              <a:rPr lang="en-US" altLang="zh-CN">
                <a:solidFill>
                  <a:schemeClr val="bg1"/>
                </a:solidFill>
                <a:latin typeface="微软雅黑" pitchFamily="34" charset="-122"/>
                <a:ea typeface="微软雅黑" pitchFamily="34" charset="-122"/>
              </a:rPr>
              <a:t>469</a:t>
            </a:r>
            <a:r>
              <a:rPr lang="zh-CN" altLang="en-US">
                <a:solidFill>
                  <a:schemeClr val="bg1"/>
                </a:solidFill>
                <a:latin typeface="微软雅黑" pitchFamily="34" charset="-122"/>
                <a:ea typeface="微软雅黑" pitchFamily="34" charset="-122"/>
              </a:rPr>
              <a:t>亿美元。</a:t>
            </a:r>
            <a:endParaRPr lang="en-US" altLang="zh-CN">
              <a:solidFill>
                <a:schemeClr val="bg1"/>
              </a:solidFill>
              <a:latin typeface="微软雅黑" pitchFamily="34" charset="-122"/>
              <a:ea typeface="微软雅黑" pitchFamily="34" charset="-122"/>
            </a:endParaRPr>
          </a:p>
          <a:p>
            <a:endParaRPr lang="en-US" altLang="zh-CN">
              <a:solidFill>
                <a:schemeClr val="bg1"/>
              </a:solidFill>
              <a:latin typeface="微软雅黑" pitchFamily="34" charset="-122"/>
              <a:ea typeface="微软雅黑" pitchFamily="34" charset="-122"/>
            </a:endParaRPr>
          </a:p>
          <a:p>
            <a:r>
              <a:rPr lang="en-US" altLang="zh-CN">
                <a:solidFill>
                  <a:schemeClr val="bg1"/>
                </a:solidFill>
                <a:latin typeface="微软雅黑" pitchFamily="34" charset="-122"/>
                <a:ea typeface="微软雅黑" pitchFamily="34" charset="-122"/>
              </a:rPr>
              <a:t>3</a:t>
            </a:r>
            <a:r>
              <a:rPr lang="zh-CN" altLang="en-US">
                <a:solidFill>
                  <a:schemeClr val="bg1"/>
                </a:solidFill>
                <a:latin typeface="微软雅黑" pitchFamily="34" charset="-122"/>
                <a:ea typeface="微软雅黑" pitchFamily="34" charset="-122"/>
              </a:rPr>
              <a:t>、美国是以韩国需要为理由部署萨德的，美国从来没有和中国撕破脸，不承认萨德针对中国。</a:t>
            </a:r>
            <a:endParaRPr lang="en-US" altLang="zh-CN">
              <a:solidFill>
                <a:schemeClr val="bg1"/>
              </a:solidFill>
              <a:latin typeface="微软雅黑" pitchFamily="34" charset="-122"/>
              <a:ea typeface="微软雅黑" pitchFamily="34" charset="-122"/>
            </a:endParaRPr>
          </a:p>
          <a:p>
            <a:endParaRPr lang="en-US" altLang="zh-CN">
              <a:solidFill>
                <a:schemeClr val="bg1"/>
              </a:solidFill>
              <a:latin typeface="微软雅黑" pitchFamily="34" charset="-122"/>
              <a:ea typeface="微软雅黑" pitchFamily="34" charset="-122"/>
            </a:endParaRPr>
          </a:p>
          <a:p>
            <a:r>
              <a:rPr lang="en-US" altLang="zh-CN">
                <a:solidFill>
                  <a:schemeClr val="bg1"/>
                </a:solidFill>
                <a:latin typeface="微软雅黑" pitchFamily="34" charset="-122"/>
                <a:ea typeface="微软雅黑" pitchFamily="34" charset="-122"/>
              </a:rPr>
              <a:t>4</a:t>
            </a:r>
            <a:r>
              <a:rPr lang="zh-CN" altLang="en-US">
                <a:solidFill>
                  <a:schemeClr val="bg1"/>
                </a:solidFill>
                <a:latin typeface="微软雅黑" pitchFamily="34" charset="-122"/>
                <a:ea typeface="微软雅黑" pitchFamily="34" charset="-122"/>
              </a:rPr>
              <a:t>、中国目前国力和美国相差较多，抵制美国没有作用，根本不会达到遏制萨德的目的。并且中美正在构筑“新型大国关系”， 保持着对美国巨大的贸易顺差。</a:t>
            </a:r>
          </a:p>
        </p:txBody>
      </p:sp>
      <p:pic>
        <p:nvPicPr>
          <p:cNvPr id="42" name="图片 41"/>
          <p:cNvPicPr>
            <a:picLocks noChangeAspect="1"/>
          </p:cNvPicPr>
          <p:nvPr/>
        </p:nvPicPr>
        <p:blipFill>
          <a:blip r:embed="rId2">
            <a:extLst>
              <a:ext uri="{28A0092B-C50C-407E-A947-70E740481C1C}"/>
            </a:extLst>
          </a:blip>
          <a:stretch>
            <a:fillRect/>
          </a:stretch>
        </p:blipFill>
        <p:spPr>
          <a:xfrm>
            <a:off x="6535871" y="2072341"/>
            <a:ext cx="5515834" cy="3293035"/>
          </a:xfrm>
          <a:prstGeom prst="rect">
            <a:avLst/>
          </a:prstGeom>
          <a:ln>
            <a:noFill/>
          </a:ln>
          <a:effectLst>
            <a:softEdge rad="112500"/>
          </a:effectLst>
        </p:spPr>
      </p:pic>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heel(1)">
                                      <p:cBhvr>
                                        <p:cTn id="7" dur="2000"/>
                                        <p:tgtEl>
                                          <p:spTgt spid="41"/>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wheel(1)">
                                      <p:cBhvr>
                                        <p:cTn id="12" dur="2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7890" name="TextBox 51"/>
          <p:cNvSpPr txBox="1">
            <a:spLocks noChangeArrowheads="1"/>
          </p:cNvSpPr>
          <p:nvPr/>
        </p:nvSpPr>
        <p:spPr bwMode="auto">
          <a:xfrm>
            <a:off x="250825" y="709613"/>
            <a:ext cx="6878638" cy="585787"/>
          </a:xfrm>
          <a:prstGeom prst="rect">
            <a:avLst/>
          </a:prstGeom>
          <a:noFill/>
          <a:ln w="9525">
            <a:noFill/>
            <a:miter lim="800000"/>
            <a:headEnd/>
            <a:tailEnd/>
          </a:ln>
        </p:spPr>
        <p:txBody>
          <a:bodyPr wrap="none">
            <a:spAutoFit/>
          </a:bodyPr>
          <a:lstStyle/>
          <a:p>
            <a:r>
              <a:rPr lang="zh-CN" altLang="en-US" sz="3200" b="1">
                <a:solidFill>
                  <a:srgbClr val="EEF2F5"/>
                </a:solidFill>
                <a:ea typeface="Open Sans"/>
                <a:cs typeface="Open Sans"/>
              </a:rPr>
              <a:t>“萨德”系统</a:t>
            </a:r>
            <a:r>
              <a:rPr lang="en-US" altLang="zh-CN" sz="3200" b="1">
                <a:solidFill>
                  <a:srgbClr val="EEF2F5"/>
                </a:solidFill>
                <a:ea typeface="Open Sans"/>
                <a:cs typeface="Open Sans"/>
              </a:rPr>
              <a:t>——</a:t>
            </a:r>
            <a:r>
              <a:rPr lang="zh-CN" altLang="en-US" sz="3200" b="1">
                <a:solidFill>
                  <a:srgbClr val="EEF2F5"/>
                </a:solidFill>
                <a:ea typeface="Open Sans"/>
                <a:cs typeface="Open Sans"/>
              </a:rPr>
              <a:t>亚洲版“古巴导弹危机”</a:t>
            </a:r>
            <a:endParaRPr lang="en-US" altLang="en-US" sz="3200" b="1">
              <a:solidFill>
                <a:srgbClr val="EEF2F5"/>
              </a:solidFill>
              <a:ea typeface="Open Sans"/>
              <a:cs typeface="Open Sans"/>
            </a:endParaRPr>
          </a:p>
        </p:txBody>
      </p:sp>
      <p:grpSp>
        <p:nvGrpSpPr>
          <p:cNvPr id="37891" name="Group 1"/>
          <p:cNvGrpSpPr>
            <a:grpSpLocks/>
          </p:cNvGrpSpPr>
          <p:nvPr/>
        </p:nvGrpSpPr>
        <p:grpSpPr bwMode="auto">
          <a:xfrm>
            <a:off x="603250" y="1554163"/>
            <a:ext cx="515938" cy="46037"/>
            <a:chOff x="603399" y="1554480"/>
            <a:chExt cx="515620" cy="45720"/>
          </a:xfrm>
        </p:grpSpPr>
        <p:sp>
          <p:nvSpPr>
            <p:cNvPr id="5" name="Oval 4"/>
            <p:cNvSpPr/>
            <p:nvPr/>
          </p:nvSpPr>
          <p:spPr>
            <a:xfrm>
              <a:off x="603399"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5" name="Oval 24"/>
            <p:cNvSpPr/>
            <p:nvPr/>
          </p:nvSpPr>
          <p:spPr>
            <a:xfrm>
              <a:off x="720802"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6" name="Oval 25"/>
            <p:cNvSpPr/>
            <p:nvPr/>
          </p:nvSpPr>
          <p:spPr>
            <a:xfrm>
              <a:off x="838204"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7" name="Oval 26"/>
            <p:cNvSpPr/>
            <p:nvPr/>
          </p:nvSpPr>
          <p:spPr>
            <a:xfrm>
              <a:off x="955607" y="1554480"/>
              <a:ext cx="46010" cy="45720"/>
            </a:xfrm>
            <a:prstGeom prst="ellipse">
              <a:avLst/>
            </a:prstGeom>
            <a:solidFill>
              <a:schemeClr val="accent1"/>
            </a:solid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9" name="Oval 28"/>
            <p:cNvSpPr/>
            <p:nvPr/>
          </p:nvSpPr>
          <p:spPr>
            <a:xfrm>
              <a:off x="1073009"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grpSp>
      <p:pic>
        <p:nvPicPr>
          <p:cNvPr id="8" name="图片 7"/>
          <p:cNvPicPr>
            <a:picLocks noChangeAspect="1"/>
          </p:cNvPicPr>
          <p:nvPr/>
        </p:nvPicPr>
        <p:blipFill>
          <a:blip r:embed="rId2" cstate="print">
            <a:extLst>
              <a:ext uri="{28A0092B-C50C-407E-A947-70E740481C1C}"/>
            </a:extLst>
          </a:blip>
          <a:stretch>
            <a:fillRect/>
          </a:stretch>
        </p:blipFill>
        <p:spPr>
          <a:xfrm>
            <a:off x="7229248" y="389990"/>
            <a:ext cx="4745970" cy="3165527"/>
          </a:xfrm>
          <a:prstGeom prst="rect">
            <a:avLst/>
          </a:prstGeom>
          <a:ln>
            <a:noFill/>
          </a:ln>
          <a:effectLst>
            <a:softEdge rad="112500"/>
          </a:effectLst>
        </p:spPr>
      </p:pic>
      <p:pic>
        <p:nvPicPr>
          <p:cNvPr id="9" name="图片 8"/>
          <p:cNvPicPr>
            <a:picLocks noChangeAspect="1"/>
          </p:cNvPicPr>
          <p:nvPr/>
        </p:nvPicPr>
        <p:blipFill>
          <a:blip r:embed="rId3">
            <a:extLst>
              <a:ext uri="{28A0092B-C50C-407E-A947-70E740481C1C}"/>
            </a:extLst>
          </a:blip>
          <a:stretch>
            <a:fillRect/>
          </a:stretch>
        </p:blipFill>
        <p:spPr>
          <a:xfrm>
            <a:off x="7229248" y="3555517"/>
            <a:ext cx="4745970" cy="3165527"/>
          </a:xfrm>
          <a:prstGeom prst="rect">
            <a:avLst/>
          </a:prstGeom>
          <a:ln>
            <a:noFill/>
          </a:ln>
          <a:effectLst>
            <a:softEdge rad="112500"/>
          </a:effectLst>
        </p:spPr>
      </p:pic>
      <p:sp>
        <p:nvSpPr>
          <p:cNvPr id="13" name="Rectangle 1"/>
          <p:cNvSpPr>
            <a:spLocks noChangeArrowheads="1"/>
          </p:cNvSpPr>
          <p:nvPr/>
        </p:nvSpPr>
        <p:spPr bwMode="auto">
          <a:xfrm>
            <a:off x="720725" y="1973263"/>
            <a:ext cx="5842000" cy="1655762"/>
          </a:xfrm>
          <a:prstGeom prst="rect">
            <a:avLst/>
          </a:prstGeom>
          <a:noFill/>
          <a:ln w="9525">
            <a:noFill/>
            <a:miter lim="800000"/>
            <a:headEnd/>
            <a:tailEnd/>
          </a:ln>
        </p:spPr>
        <p:txBody>
          <a:bodyPr lIns="0" tIns="88872" rIns="0" bIns="88872" anchor="ctr">
            <a:spAutoFit/>
          </a:bodyPr>
          <a:lstStyle/>
          <a:p>
            <a:pPr algn="just" eaLnBrk="0" hangingPunct="0">
              <a:lnSpc>
                <a:spcPct val="150000"/>
              </a:lnSpc>
            </a:pPr>
            <a:r>
              <a:rPr lang="en-US" altLang="zh-CN" sz="1600">
                <a:solidFill>
                  <a:schemeClr val="bg1"/>
                </a:solidFill>
                <a:latin typeface="微软雅黑" pitchFamily="34" charset="-122"/>
                <a:ea typeface="微软雅黑" pitchFamily="34" charset="-122"/>
              </a:rPr>
              <a:t>      </a:t>
            </a:r>
            <a:r>
              <a:rPr lang="zh-CN" altLang="zh-CN" sz="1600">
                <a:solidFill>
                  <a:schemeClr val="bg1"/>
                </a:solidFill>
                <a:latin typeface="微软雅黑" pitchFamily="34" charset="-122"/>
                <a:ea typeface="微软雅黑" pitchFamily="34" charset="-122"/>
              </a:rPr>
              <a:t>1962年</a:t>
            </a:r>
            <a:r>
              <a:rPr lang="zh-CN" altLang="en-US" sz="1600">
                <a:solidFill>
                  <a:schemeClr val="bg1"/>
                </a:solidFill>
                <a:latin typeface="微软雅黑" pitchFamily="34" charset="-122"/>
                <a:ea typeface="微软雅黑" pitchFamily="34" charset="-122"/>
              </a:rPr>
              <a:t>冷战时期</a:t>
            </a:r>
            <a:r>
              <a:rPr lang="zh-CN" altLang="zh-CN" sz="1600">
                <a:solidFill>
                  <a:schemeClr val="bg1"/>
                </a:solidFill>
                <a:latin typeface="微软雅黑" pitchFamily="34" charset="-122"/>
                <a:ea typeface="微软雅黑" pitchFamily="34" charset="-122"/>
              </a:rPr>
              <a:t>在美国、苏联与古巴之间爆发的一场极其严重的政治、军事危机。事件爆发的直接原因是苏联在古巴部署导弹。这个事件被看作是冷战的顶峰和转折点。在世界史中人类从未如此近地站在一场核战争的边缘。 </a:t>
            </a:r>
          </a:p>
        </p:txBody>
      </p:sp>
      <p:sp>
        <p:nvSpPr>
          <p:cNvPr id="15" name="矩形 14"/>
          <p:cNvSpPr/>
          <p:nvPr/>
        </p:nvSpPr>
        <p:spPr>
          <a:xfrm>
            <a:off x="603250" y="3629025"/>
            <a:ext cx="6096000" cy="3048000"/>
          </a:xfrm>
          <a:prstGeom prst="rect">
            <a:avLst/>
          </a:prstGeom>
        </p:spPr>
        <p:txBody>
          <a:bodyPr>
            <a:spAutoFit/>
          </a:bodyPr>
          <a:lstStyle/>
          <a:p>
            <a:pPr indent="363855" algn="just" eaLnBrk="0" hangingPunct="0">
              <a:lnSpc>
                <a:spcPct val="150000"/>
              </a:lnSpc>
              <a:defRPr/>
            </a:pPr>
            <a:r>
              <a:rPr lang="zh-CN" altLang="en-US" sz="1600" noProof="1">
                <a:solidFill>
                  <a:schemeClr val="bg1"/>
                </a:solidFill>
                <a:latin typeface="微软雅黑" panose="020B0503020204020204" pitchFamily="34" charset="-122"/>
                <a:ea typeface="微软雅黑" panose="020B0503020204020204" pitchFamily="34" charset="-122"/>
              </a:rPr>
              <a:t>当地时间</a:t>
            </a:r>
            <a:r>
              <a:rPr lang="en-US" altLang="zh-CN" sz="1600" noProof="1">
                <a:solidFill>
                  <a:schemeClr val="bg1"/>
                </a:solidFill>
                <a:latin typeface="微软雅黑" panose="020B0503020204020204" pitchFamily="34" charset="-122"/>
                <a:ea typeface="微软雅黑" panose="020B0503020204020204" pitchFamily="34" charset="-122"/>
              </a:rPr>
              <a:t>3</a:t>
            </a:r>
            <a:r>
              <a:rPr lang="zh-CN" altLang="en-US" sz="1600" noProof="1">
                <a:solidFill>
                  <a:schemeClr val="bg1"/>
                </a:solidFill>
                <a:latin typeface="微软雅黑" panose="020B0503020204020204" pitchFamily="34" charset="-122"/>
                <a:ea typeface="微软雅黑" panose="020B0503020204020204" pitchFamily="34" charset="-122"/>
              </a:rPr>
              <a:t>月</a:t>
            </a:r>
            <a:r>
              <a:rPr lang="en-US" altLang="zh-CN" sz="1600" noProof="1">
                <a:solidFill>
                  <a:schemeClr val="bg1"/>
                </a:solidFill>
                <a:latin typeface="微软雅黑" panose="020B0503020204020204" pitchFamily="34" charset="-122"/>
                <a:ea typeface="微软雅黑" panose="020B0503020204020204" pitchFamily="34" charset="-122"/>
              </a:rPr>
              <a:t>7</a:t>
            </a:r>
            <a:r>
              <a:rPr lang="zh-CN" altLang="en-US" sz="1600" noProof="1">
                <a:solidFill>
                  <a:schemeClr val="bg1"/>
                </a:solidFill>
                <a:latin typeface="微软雅黑" panose="020B0503020204020204" pitchFamily="34" charset="-122"/>
                <a:ea typeface="微软雅黑" panose="020B0503020204020204" pitchFamily="34" charset="-122"/>
              </a:rPr>
              <a:t>日上午，韩国国防部发布消息，萨德系统的部分装备，前一日（</a:t>
            </a:r>
            <a:r>
              <a:rPr lang="en-US" altLang="zh-CN" sz="1600" noProof="1">
                <a:solidFill>
                  <a:schemeClr val="bg1"/>
                </a:solidFill>
                <a:latin typeface="微软雅黑" panose="020B0503020204020204" pitchFamily="34" charset="-122"/>
                <a:ea typeface="微软雅黑" panose="020B0503020204020204" pitchFamily="34" charset="-122"/>
              </a:rPr>
              <a:t>3</a:t>
            </a:r>
            <a:r>
              <a:rPr lang="zh-CN" altLang="en-US" sz="1600" noProof="1">
                <a:solidFill>
                  <a:schemeClr val="bg1"/>
                </a:solidFill>
                <a:latin typeface="微软雅黑" panose="020B0503020204020204" pitchFamily="34" charset="-122"/>
                <a:ea typeface="微软雅黑" panose="020B0503020204020204" pitchFamily="34" charset="-122"/>
              </a:rPr>
              <a:t>月</a:t>
            </a:r>
            <a:r>
              <a:rPr lang="en-US" altLang="zh-CN" sz="1600" noProof="1">
                <a:solidFill>
                  <a:schemeClr val="bg1"/>
                </a:solidFill>
                <a:latin typeface="微软雅黑" panose="020B0503020204020204" pitchFamily="34" charset="-122"/>
                <a:ea typeface="微软雅黑" panose="020B0503020204020204" pitchFamily="34" charset="-122"/>
              </a:rPr>
              <a:t>6</a:t>
            </a:r>
            <a:r>
              <a:rPr lang="zh-CN" altLang="en-US" sz="1600" noProof="1">
                <a:solidFill>
                  <a:schemeClr val="bg1"/>
                </a:solidFill>
                <a:latin typeface="微软雅黑" panose="020B0503020204020204" pitchFamily="34" charset="-122"/>
                <a:ea typeface="微软雅黑" panose="020B0503020204020204" pitchFamily="34" charset="-122"/>
              </a:rPr>
              <a:t>日）已经通过军用运输机运抵驻韩美军乌山空军基地。韩国防部表示将尽快经过相应程序陆续将萨德系统部署在星州基地。</a:t>
            </a:r>
          </a:p>
          <a:p>
            <a:pPr algn="just" eaLnBrk="0" hangingPunct="0">
              <a:lnSpc>
                <a:spcPct val="150000"/>
              </a:lnSpc>
              <a:defRPr/>
            </a:pPr>
            <a:r>
              <a:rPr lang="zh-CN" altLang="en-US" sz="1600" noProof="1">
                <a:solidFill>
                  <a:schemeClr val="bg1"/>
                </a:solidFill>
                <a:latin typeface="微软雅黑" panose="020B0503020204020204" pitchFamily="34" charset="-122"/>
                <a:ea typeface="微软雅黑" panose="020B0503020204020204" pitchFamily="34" charset="-122"/>
              </a:rPr>
              <a:t>　　据悉，</a:t>
            </a:r>
            <a:r>
              <a:rPr lang="en-US" altLang="zh-CN" sz="1600" noProof="1">
                <a:solidFill>
                  <a:schemeClr val="bg1"/>
                </a:solidFill>
                <a:latin typeface="微软雅黑" panose="020B0503020204020204" pitchFamily="34" charset="-122"/>
                <a:ea typeface="微软雅黑" panose="020B0503020204020204" pitchFamily="34" charset="-122"/>
              </a:rPr>
              <a:t>3</a:t>
            </a:r>
            <a:r>
              <a:rPr lang="zh-CN" altLang="en-US" sz="1600" noProof="1">
                <a:solidFill>
                  <a:schemeClr val="bg1"/>
                </a:solidFill>
                <a:latin typeface="微软雅黑" panose="020B0503020204020204" pitchFamily="34" charset="-122"/>
                <a:ea typeface="微软雅黑" panose="020B0503020204020204" pitchFamily="34" charset="-122"/>
              </a:rPr>
              <a:t>月</a:t>
            </a:r>
            <a:r>
              <a:rPr lang="en-US" altLang="zh-CN" sz="1600" noProof="1">
                <a:solidFill>
                  <a:schemeClr val="bg1"/>
                </a:solidFill>
                <a:latin typeface="微软雅黑" panose="020B0503020204020204" pitchFamily="34" charset="-122"/>
                <a:ea typeface="微软雅黑" panose="020B0503020204020204" pitchFamily="34" charset="-122"/>
              </a:rPr>
              <a:t>6</a:t>
            </a:r>
            <a:r>
              <a:rPr lang="zh-CN" altLang="en-US" sz="1600" noProof="1">
                <a:solidFill>
                  <a:schemeClr val="bg1"/>
                </a:solidFill>
                <a:latin typeface="微软雅黑" panose="020B0503020204020204" pitchFamily="34" charset="-122"/>
                <a:ea typeface="微软雅黑" panose="020B0503020204020204" pitchFamily="34" charset="-122"/>
              </a:rPr>
              <a:t>日抵达韩国</a:t>
            </a:r>
            <a:r>
              <a:rPr lang="zh-CN" altLang="en-US" sz="1600" noProof="1">
                <a:solidFill>
                  <a:schemeClr val="bg1"/>
                </a:solidFill>
                <a:latin typeface="微软雅黑" panose="020B0503020204020204" pitchFamily="34" charset="-122"/>
                <a:ea typeface="微软雅黑" panose="020B0503020204020204" pitchFamily="34" charset="-122"/>
              </a:rPr>
              <a:t>的萨德系统</a:t>
            </a:r>
            <a:r>
              <a:rPr lang="zh-CN" altLang="en-US" sz="1600" noProof="1">
                <a:solidFill>
                  <a:schemeClr val="bg1"/>
                </a:solidFill>
                <a:latin typeface="微软雅黑" panose="020B0503020204020204" pitchFamily="34" charset="-122"/>
                <a:ea typeface="微软雅黑" panose="020B0503020204020204" pitchFamily="34" charset="-122"/>
              </a:rPr>
              <a:t>装备包括两台</a:t>
            </a:r>
            <a:r>
              <a:rPr lang="zh-CN" altLang="en-US" sz="1600" noProof="1">
                <a:solidFill>
                  <a:schemeClr val="bg1"/>
                </a:solidFill>
                <a:latin typeface="微软雅黑" panose="020B0503020204020204" pitchFamily="34" charset="-122"/>
                <a:ea typeface="微软雅黑" panose="020B0503020204020204" pitchFamily="34" charset="-122"/>
              </a:rPr>
              <a:t>发射架</a:t>
            </a:r>
            <a:r>
              <a:rPr lang="zh-CN" altLang="en-US" sz="1600" noProof="1">
                <a:solidFill>
                  <a:schemeClr val="bg1"/>
                </a:solidFill>
                <a:latin typeface="微软雅黑" panose="020B0503020204020204" pitchFamily="34" charset="-122"/>
                <a:ea typeface="微软雅黑" panose="020B0503020204020204" pitchFamily="34" charset="-122"/>
              </a:rPr>
              <a:t>。韩国政府否认与正在进行的“鹞鹰”美韩大型军演相关，但是此前美韩军方曾在多个场合表示今年的“鹞鹰”以及“关键决心”军演中将会对“萨德”作战概念进行演习。</a:t>
            </a:r>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8914" name="TextBox 51"/>
          <p:cNvSpPr txBox="1">
            <a:spLocks noChangeArrowheads="1"/>
          </p:cNvSpPr>
          <p:nvPr/>
        </p:nvSpPr>
        <p:spPr bwMode="auto">
          <a:xfrm>
            <a:off x="588963" y="612775"/>
            <a:ext cx="7058025" cy="584200"/>
          </a:xfrm>
          <a:prstGeom prst="rect">
            <a:avLst/>
          </a:prstGeom>
          <a:noFill/>
          <a:ln w="9525">
            <a:noFill/>
            <a:miter lim="800000"/>
            <a:headEnd/>
            <a:tailEnd/>
          </a:ln>
        </p:spPr>
        <p:txBody>
          <a:bodyPr wrap="none">
            <a:spAutoFit/>
          </a:bodyPr>
          <a:lstStyle/>
          <a:p>
            <a:r>
              <a:rPr lang="zh-CN" altLang="en-US" sz="3200" b="1">
                <a:solidFill>
                  <a:srgbClr val="EEF2F5"/>
                </a:solidFill>
                <a:ea typeface="Open Sans"/>
                <a:cs typeface="Open Sans"/>
              </a:rPr>
              <a:t>中国如何应对“萨德”与韩国新总统上台</a:t>
            </a:r>
            <a:endParaRPr lang="en-US" altLang="en-US" sz="3200" b="1">
              <a:solidFill>
                <a:srgbClr val="EEF2F5"/>
              </a:solidFill>
              <a:ea typeface="Open Sans"/>
              <a:cs typeface="Open Sans"/>
            </a:endParaRPr>
          </a:p>
        </p:txBody>
      </p:sp>
      <p:grpSp>
        <p:nvGrpSpPr>
          <p:cNvPr id="38915" name="Group 1"/>
          <p:cNvGrpSpPr>
            <a:grpSpLocks/>
          </p:cNvGrpSpPr>
          <p:nvPr/>
        </p:nvGrpSpPr>
        <p:grpSpPr bwMode="auto">
          <a:xfrm>
            <a:off x="603250" y="1554163"/>
            <a:ext cx="515938" cy="46037"/>
            <a:chOff x="603399" y="1554480"/>
            <a:chExt cx="515620" cy="45720"/>
          </a:xfrm>
        </p:grpSpPr>
        <p:sp>
          <p:nvSpPr>
            <p:cNvPr id="5" name="Oval 4"/>
            <p:cNvSpPr/>
            <p:nvPr/>
          </p:nvSpPr>
          <p:spPr>
            <a:xfrm>
              <a:off x="603399"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5" name="Oval 24"/>
            <p:cNvSpPr/>
            <p:nvPr/>
          </p:nvSpPr>
          <p:spPr>
            <a:xfrm>
              <a:off x="720802"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6" name="Oval 25"/>
            <p:cNvSpPr/>
            <p:nvPr/>
          </p:nvSpPr>
          <p:spPr>
            <a:xfrm>
              <a:off x="838204"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7" name="Oval 26"/>
            <p:cNvSpPr/>
            <p:nvPr/>
          </p:nvSpPr>
          <p:spPr>
            <a:xfrm>
              <a:off x="955607" y="1554480"/>
              <a:ext cx="46010" cy="45720"/>
            </a:xfrm>
            <a:prstGeom prst="ellipse">
              <a:avLst/>
            </a:prstGeom>
            <a:solidFill>
              <a:schemeClr val="accent1"/>
            </a:solid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9" name="Oval 28"/>
            <p:cNvSpPr/>
            <p:nvPr/>
          </p:nvSpPr>
          <p:spPr>
            <a:xfrm>
              <a:off x="1073009"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grpSp>
      <p:sp>
        <p:nvSpPr>
          <p:cNvPr id="3" name="矩形 2"/>
          <p:cNvSpPr>
            <a:spLocks noChangeArrowheads="1"/>
          </p:cNvSpPr>
          <p:nvPr/>
        </p:nvSpPr>
        <p:spPr bwMode="auto">
          <a:xfrm>
            <a:off x="860425" y="2254250"/>
            <a:ext cx="4581525" cy="2854325"/>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应对“萨德”</a:t>
            </a:r>
            <a:endParaRPr lang="en-US" altLang="zh-CN" b="1">
              <a:solidFill>
                <a:schemeClr val="bg1"/>
              </a:solidFill>
              <a:latin typeface="微软雅黑" pitchFamily="34" charset="-122"/>
              <a:ea typeface="微软雅黑" pitchFamily="34" charset="-122"/>
            </a:endParaRPr>
          </a:p>
          <a:p>
            <a:endParaRPr lang="en-US" altLang="zh-CN">
              <a:solidFill>
                <a:schemeClr val="bg1"/>
              </a:solidFill>
              <a:latin typeface="微软雅黑" pitchFamily="34" charset="-122"/>
              <a:ea typeface="微软雅黑" pitchFamily="34" charset="-122"/>
            </a:endParaRPr>
          </a:p>
          <a:p>
            <a:r>
              <a:rPr lang="en-US" altLang="zh-CN">
                <a:solidFill>
                  <a:schemeClr val="bg1"/>
                </a:solidFill>
                <a:latin typeface="微软雅黑" pitchFamily="34" charset="-122"/>
                <a:ea typeface="微软雅黑" pitchFamily="34" charset="-122"/>
              </a:rPr>
              <a:t>1</a:t>
            </a:r>
            <a:r>
              <a:rPr lang="zh-CN" altLang="en-US">
                <a:solidFill>
                  <a:schemeClr val="bg1"/>
                </a:solidFill>
                <a:latin typeface="微软雅黑" pitchFamily="34" charset="-122"/>
                <a:ea typeface="微软雅黑" pitchFamily="34" charset="-122"/>
              </a:rPr>
              <a:t>、在靠近韩国方向部署相应雷达设备，必要时对</a:t>
            </a:r>
            <a:r>
              <a:rPr lang="en-US" altLang="zh-CN">
                <a:solidFill>
                  <a:schemeClr val="bg1"/>
                </a:solidFill>
                <a:latin typeface="微软雅黑" pitchFamily="34" charset="-122"/>
                <a:ea typeface="微软雅黑" pitchFamily="34" charset="-122"/>
              </a:rPr>
              <a:t>X</a:t>
            </a:r>
            <a:r>
              <a:rPr lang="zh-CN" altLang="en-US">
                <a:solidFill>
                  <a:schemeClr val="bg1"/>
                </a:solidFill>
                <a:latin typeface="微软雅黑" pitchFamily="34" charset="-122"/>
                <a:ea typeface="微软雅黑" pitchFamily="34" charset="-122"/>
              </a:rPr>
              <a:t>波段雷达实施干扰和压制。</a:t>
            </a:r>
            <a:endParaRPr lang="en-US" altLang="zh-CN">
              <a:solidFill>
                <a:schemeClr val="bg1"/>
              </a:solidFill>
              <a:latin typeface="微软雅黑" pitchFamily="34" charset="-122"/>
              <a:ea typeface="微软雅黑" pitchFamily="34" charset="-122"/>
            </a:endParaRPr>
          </a:p>
          <a:p>
            <a:endParaRPr lang="zh-CN" altLang="en-US">
              <a:solidFill>
                <a:schemeClr val="bg1"/>
              </a:solidFill>
              <a:latin typeface="微软雅黑" pitchFamily="34" charset="-122"/>
              <a:ea typeface="微软雅黑" pitchFamily="34" charset="-122"/>
            </a:endParaRPr>
          </a:p>
          <a:p>
            <a:r>
              <a:rPr lang="en-US" altLang="zh-CN">
                <a:solidFill>
                  <a:schemeClr val="bg1"/>
                </a:solidFill>
                <a:latin typeface="微软雅黑" pitchFamily="34" charset="-122"/>
                <a:ea typeface="微软雅黑" pitchFamily="34" charset="-122"/>
              </a:rPr>
              <a:t>2</a:t>
            </a:r>
            <a:r>
              <a:rPr lang="zh-CN" altLang="en-US">
                <a:solidFill>
                  <a:schemeClr val="bg1"/>
                </a:solidFill>
                <a:latin typeface="微软雅黑" pitchFamily="34" charset="-122"/>
                <a:ea typeface="微软雅黑" pitchFamily="34" charset="-122"/>
              </a:rPr>
              <a:t>、进一步增强导弹攻击能力。</a:t>
            </a:r>
            <a:endParaRPr lang="en-US" altLang="zh-CN">
              <a:solidFill>
                <a:schemeClr val="bg1"/>
              </a:solidFill>
              <a:latin typeface="微软雅黑" pitchFamily="34" charset="-122"/>
              <a:ea typeface="微软雅黑" pitchFamily="34" charset="-122"/>
            </a:endParaRPr>
          </a:p>
          <a:p>
            <a:endParaRPr lang="en-US" altLang="zh-CN">
              <a:solidFill>
                <a:schemeClr val="bg1"/>
              </a:solidFill>
              <a:latin typeface="微软雅黑" pitchFamily="34" charset="-122"/>
              <a:ea typeface="微软雅黑" pitchFamily="34" charset="-122"/>
            </a:endParaRPr>
          </a:p>
          <a:p>
            <a:r>
              <a:rPr lang="en-US" altLang="zh-CN">
                <a:solidFill>
                  <a:schemeClr val="bg1"/>
                </a:solidFill>
                <a:latin typeface="微软雅黑" pitchFamily="34" charset="-122"/>
                <a:ea typeface="微软雅黑" pitchFamily="34" charset="-122"/>
              </a:rPr>
              <a:t>3</a:t>
            </a:r>
            <a:r>
              <a:rPr lang="zh-CN" altLang="en-US">
                <a:solidFill>
                  <a:schemeClr val="bg1"/>
                </a:solidFill>
                <a:latin typeface="微软雅黑" pitchFamily="34" charset="-122"/>
                <a:ea typeface="微软雅黑" pitchFamily="34" charset="-122"/>
              </a:rPr>
              <a:t>、</a:t>
            </a:r>
            <a:r>
              <a:rPr lang="zh-CN" altLang="en-US" b="1">
                <a:solidFill>
                  <a:srgbClr val="FF0000"/>
                </a:solidFill>
                <a:latin typeface="微软雅黑" pitchFamily="34" charset="-122"/>
                <a:ea typeface="微软雅黑" pitchFamily="34" charset="-122"/>
              </a:rPr>
              <a:t>适当减少</a:t>
            </a:r>
            <a:r>
              <a:rPr lang="zh-CN" altLang="en-US">
                <a:solidFill>
                  <a:schemeClr val="bg1"/>
                </a:solidFill>
                <a:latin typeface="微软雅黑" pitchFamily="34" charset="-122"/>
                <a:ea typeface="微软雅黑" pitchFamily="34" charset="-122"/>
              </a:rPr>
              <a:t>与韩国的经贸合作。</a:t>
            </a:r>
            <a:r>
              <a:rPr lang="zh-CN" altLang="en-US" b="1">
                <a:solidFill>
                  <a:srgbClr val="FF0000"/>
                </a:solidFill>
                <a:latin typeface="黑体" pitchFamily="2" charset="-122"/>
                <a:ea typeface="黑体" pitchFamily="2" charset="-122"/>
              </a:rPr>
              <a:t>理性抵制</a:t>
            </a:r>
          </a:p>
          <a:p>
            <a:endParaRPr lang="zh-CN" altLang="en-US" b="1">
              <a:solidFill>
                <a:srgbClr val="FF0000"/>
              </a:solidFill>
              <a:latin typeface="黑体" pitchFamily="2" charset="-122"/>
              <a:ea typeface="黑体" pitchFamily="2" charset="-122"/>
            </a:endParaRPr>
          </a:p>
          <a:p>
            <a:r>
              <a:rPr lang="en-US" altLang="zh-CN">
                <a:solidFill>
                  <a:schemeClr val="bg1"/>
                </a:solidFill>
                <a:latin typeface="微软雅黑" pitchFamily="34" charset="-122"/>
                <a:ea typeface="微软雅黑" pitchFamily="34" charset="-122"/>
              </a:rPr>
              <a:t>4</a:t>
            </a:r>
            <a:r>
              <a:rPr lang="zh-CN" altLang="en-US">
                <a:solidFill>
                  <a:schemeClr val="bg1"/>
                </a:solidFill>
                <a:latin typeface="微软雅黑" pitchFamily="34" charset="-122"/>
                <a:ea typeface="微软雅黑" pitchFamily="34" charset="-122"/>
              </a:rPr>
              <a:t>、加强与俄罗斯的沟通与合作。</a:t>
            </a:r>
          </a:p>
        </p:txBody>
      </p:sp>
      <p:cxnSp>
        <p:nvCxnSpPr>
          <p:cNvPr id="6" name="直接连接符 5"/>
          <p:cNvCxnSpPr/>
          <p:nvPr/>
        </p:nvCxnSpPr>
        <p:spPr>
          <a:xfrm>
            <a:off x="6100763" y="1857375"/>
            <a:ext cx="4762" cy="4164013"/>
          </a:xfrm>
          <a:prstGeom prst="line">
            <a:avLst/>
          </a:prstGeom>
        </p:spPr>
        <p:style>
          <a:lnRef idx="1">
            <a:schemeClr val="accent1"/>
          </a:lnRef>
          <a:fillRef idx="0">
            <a:schemeClr val="accent1"/>
          </a:fillRef>
          <a:effectRef idx="0">
            <a:schemeClr val="accent1"/>
          </a:effectRef>
          <a:fontRef idx="minor">
            <a:schemeClr val="tx1"/>
          </a:fontRef>
        </p:style>
      </p:cxnSp>
      <p:sp>
        <p:nvSpPr>
          <p:cNvPr id="15" name="矩形 14"/>
          <p:cNvSpPr>
            <a:spLocks noChangeArrowheads="1"/>
          </p:cNvSpPr>
          <p:nvPr/>
        </p:nvSpPr>
        <p:spPr bwMode="auto">
          <a:xfrm>
            <a:off x="7856538" y="4475163"/>
            <a:ext cx="2455862" cy="1477962"/>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应对新总统上台</a:t>
            </a:r>
            <a:endParaRPr lang="en-US" altLang="zh-CN">
              <a:solidFill>
                <a:schemeClr val="bg1"/>
              </a:solidFill>
              <a:latin typeface="微软雅黑" pitchFamily="34" charset="-122"/>
              <a:ea typeface="微软雅黑" pitchFamily="34" charset="-122"/>
            </a:endParaRPr>
          </a:p>
          <a:p>
            <a:endParaRPr lang="en-US" altLang="zh-CN">
              <a:solidFill>
                <a:schemeClr val="bg1"/>
              </a:solidFill>
              <a:latin typeface="微软雅黑" pitchFamily="34" charset="-122"/>
              <a:ea typeface="微软雅黑" pitchFamily="34" charset="-122"/>
            </a:endParaRPr>
          </a:p>
          <a:p>
            <a:r>
              <a:rPr lang="zh-CN" altLang="zh-CN">
                <a:solidFill>
                  <a:schemeClr val="bg1"/>
                </a:solidFill>
                <a:latin typeface="微软雅黑" pitchFamily="34" charset="-122"/>
                <a:ea typeface="微软雅黑" pitchFamily="34" charset="-122"/>
              </a:rPr>
              <a:t>静观其变</a:t>
            </a:r>
            <a:r>
              <a:rPr lang="en-US" altLang="zh-CN">
                <a:solidFill>
                  <a:schemeClr val="bg1"/>
                </a:solidFill>
                <a:latin typeface="微软雅黑" pitchFamily="34" charset="-122"/>
                <a:ea typeface="微软雅黑" pitchFamily="34" charset="-122"/>
              </a:rPr>
              <a:t>  </a:t>
            </a:r>
            <a:r>
              <a:rPr lang="zh-CN" altLang="zh-CN">
                <a:solidFill>
                  <a:schemeClr val="bg1"/>
                </a:solidFill>
                <a:latin typeface="微软雅黑" pitchFamily="34" charset="-122"/>
                <a:ea typeface="微软雅黑" pitchFamily="34" charset="-122"/>
              </a:rPr>
              <a:t>连拉带打</a:t>
            </a:r>
            <a:endParaRPr lang="en-US" altLang="zh-CN">
              <a:solidFill>
                <a:schemeClr val="bg1"/>
              </a:solidFill>
              <a:latin typeface="微软雅黑" pitchFamily="34" charset="-122"/>
              <a:ea typeface="微软雅黑" pitchFamily="34" charset="-122"/>
            </a:endParaRPr>
          </a:p>
          <a:p>
            <a:endParaRPr lang="zh-CN" altLang="zh-CN">
              <a:solidFill>
                <a:schemeClr val="bg1"/>
              </a:solidFill>
              <a:latin typeface="微软雅黑" pitchFamily="34" charset="-122"/>
              <a:ea typeface="微软雅黑" pitchFamily="34" charset="-122"/>
            </a:endParaRPr>
          </a:p>
          <a:p>
            <a:r>
              <a:rPr lang="zh-CN" altLang="en-US">
                <a:solidFill>
                  <a:schemeClr val="bg1"/>
                </a:solidFill>
                <a:latin typeface="微软雅黑" pitchFamily="34" charset="-122"/>
                <a:ea typeface="微软雅黑" pitchFamily="34" charset="-122"/>
              </a:rPr>
              <a:t>坚持原则  斗</a:t>
            </a:r>
            <a:r>
              <a:rPr lang="zh-CN" altLang="zh-CN">
                <a:solidFill>
                  <a:schemeClr val="bg1"/>
                </a:solidFill>
                <a:latin typeface="微软雅黑" pitchFamily="34" charset="-122"/>
                <a:ea typeface="微软雅黑" pitchFamily="34" charset="-122"/>
              </a:rPr>
              <a:t>而不破</a:t>
            </a:r>
            <a:endParaRPr lang="zh-CN" altLang="en-US">
              <a:solidFill>
                <a:schemeClr val="bg1"/>
              </a:solidFill>
              <a:latin typeface="微软雅黑" pitchFamily="34" charset="-122"/>
              <a:ea typeface="微软雅黑" pitchFamily="34" charset="-122"/>
            </a:endParaRPr>
          </a:p>
        </p:txBody>
      </p:sp>
      <p:pic>
        <p:nvPicPr>
          <p:cNvPr id="2" name="图片 1"/>
          <p:cNvPicPr>
            <a:picLocks noChangeAspect="1"/>
          </p:cNvPicPr>
          <p:nvPr/>
        </p:nvPicPr>
        <p:blipFill>
          <a:blip r:embed="rId2"/>
          <a:srcRect/>
          <a:stretch>
            <a:fillRect/>
          </a:stretch>
        </p:blipFill>
        <p:spPr bwMode="auto">
          <a:xfrm>
            <a:off x="7169150" y="1554163"/>
            <a:ext cx="4062413" cy="2763837"/>
          </a:xfrm>
          <a:prstGeom prst="rect">
            <a:avLst/>
          </a:prstGeom>
          <a:noFill/>
          <a:ln w="9525">
            <a:noFill/>
            <a:miter lim="800000"/>
            <a:headEnd/>
            <a:tailEnd/>
          </a:ln>
        </p:spPr>
      </p:pic>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5" name="文本框 14"/>
          <p:cNvSpPr txBox="1">
            <a:spLocks noChangeArrowheads="1"/>
          </p:cNvSpPr>
          <p:nvPr/>
        </p:nvSpPr>
        <p:spPr bwMode="auto">
          <a:xfrm>
            <a:off x="5473700" y="2393950"/>
            <a:ext cx="6510338" cy="3956050"/>
          </a:xfrm>
          <a:prstGeom prst="rect">
            <a:avLst/>
          </a:prstGeom>
          <a:noFill/>
          <a:ln w="9525">
            <a:noFill/>
            <a:miter lim="800000"/>
            <a:headEnd/>
            <a:tailEnd/>
          </a:ln>
        </p:spPr>
        <p:txBody>
          <a:bodyPr>
            <a:spAutoFit/>
          </a:bodyPr>
          <a:lstStyle/>
          <a:p>
            <a:r>
              <a:rPr lang="en-US" altLang="zh-CN" sz="5000" b="1">
                <a:solidFill>
                  <a:schemeClr val="bg1"/>
                </a:solidFill>
                <a:latin typeface="微软雅黑" pitchFamily="34" charset="-122"/>
                <a:ea typeface="微软雅黑" pitchFamily="34" charset="-122"/>
              </a:rPr>
              <a:t>1</a:t>
            </a:r>
            <a:r>
              <a:rPr lang="zh-CN" altLang="en-US" sz="5000" b="1">
                <a:solidFill>
                  <a:schemeClr val="bg1"/>
                </a:solidFill>
                <a:latin typeface="微软雅黑" pitchFamily="34" charset="-122"/>
                <a:ea typeface="微软雅黑" pitchFamily="34" charset="-122"/>
              </a:rPr>
              <a:t>、应该？</a:t>
            </a:r>
            <a:r>
              <a:rPr lang="en-US" altLang="zh-CN" sz="5000" b="1">
                <a:solidFill>
                  <a:schemeClr val="bg1"/>
                </a:solidFill>
                <a:latin typeface="微软雅黑" pitchFamily="34" charset="-122"/>
                <a:ea typeface="微软雅黑" pitchFamily="34" charset="-122"/>
              </a:rPr>
              <a:t>—</a:t>
            </a:r>
          </a:p>
          <a:p>
            <a:endParaRPr lang="zh-CN" altLang="en-US" sz="5000" b="1">
              <a:solidFill>
                <a:schemeClr val="bg1"/>
              </a:solidFill>
              <a:latin typeface="微软雅黑" pitchFamily="34" charset="-122"/>
              <a:ea typeface="微软雅黑" pitchFamily="34" charset="-122"/>
            </a:endParaRPr>
          </a:p>
          <a:p>
            <a:r>
              <a:rPr lang="en-US" altLang="zh-CN" sz="5000" b="1">
                <a:solidFill>
                  <a:schemeClr val="bg1"/>
                </a:solidFill>
                <a:latin typeface="微软雅黑" pitchFamily="34" charset="-122"/>
                <a:ea typeface="微软雅黑" pitchFamily="34" charset="-122"/>
              </a:rPr>
              <a:t>2</a:t>
            </a:r>
            <a:r>
              <a:rPr lang="zh-CN" altLang="en-US" sz="5000" b="1">
                <a:solidFill>
                  <a:schemeClr val="bg1"/>
                </a:solidFill>
                <a:latin typeface="微软雅黑" pitchFamily="34" charset="-122"/>
                <a:ea typeface="微软雅黑" pitchFamily="34" charset="-122"/>
              </a:rPr>
              <a:t>、不应该？</a:t>
            </a:r>
            <a:r>
              <a:rPr lang="en-US" altLang="zh-CN" sz="5000" b="1">
                <a:solidFill>
                  <a:schemeClr val="bg1"/>
                </a:solidFill>
                <a:latin typeface="微软雅黑" pitchFamily="34" charset="-122"/>
                <a:ea typeface="微软雅黑" pitchFamily="34" charset="-122"/>
              </a:rPr>
              <a:t>—</a:t>
            </a:r>
            <a:endParaRPr lang="zh-CN" altLang="en-US" sz="5000" b="1">
              <a:solidFill>
                <a:schemeClr val="bg1"/>
              </a:solidFill>
              <a:latin typeface="微软雅黑" pitchFamily="34" charset="-122"/>
              <a:ea typeface="微软雅黑" pitchFamily="34" charset="-122"/>
            </a:endParaRPr>
          </a:p>
          <a:p>
            <a:endParaRPr lang="en-US" altLang="zh-CN" sz="5000" b="1">
              <a:solidFill>
                <a:schemeClr val="bg1"/>
              </a:solidFill>
              <a:latin typeface="微软雅黑" pitchFamily="34" charset="-122"/>
              <a:ea typeface="微软雅黑" pitchFamily="34" charset="-122"/>
            </a:endParaRPr>
          </a:p>
          <a:p>
            <a:r>
              <a:rPr lang="zh-CN" altLang="en-US" sz="5000" b="1">
                <a:solidFill>
                  <a:schemeClr val="bg1"/>
                </a:solidFill>
                <a:latin typeface="微软雅黑" pitchFamily="34" charset="-122"/>
                <a:ea typeface="微软雅黑" pitchFamily="34" charset="-122"/>
              </a:rPr>
              <a:t>  </a:t>
            </a:r>
          </a:p>
        </p:txBody>
      </p:sp>
      <p:pic>
        <p:nvPicPr>
          <p:cNvPr id="39939" name="图片占位符 16"/>
          <p:cNvPicPr>
            <a:picLocks noGrp="1" noChangeAspect="1"/>
          </p:cNvPicPr>
          <p:nvPr>
            <p:ph type="pic" sz="quarter" idx="10"/>
          </p:nvPr>
        </p:nvPicPr>
        <p:blipFill>
          <a:blip r:embed="rId2"/>
          <a:srcRect l="12544" r="12544"/>
          <a:stretch>
            <a:fillRect/>
          </a:stretch>
        </p:blipFill>
        <p:spPr bwMode="auto">
          <a:xfrm>
            <a:off x="1173163" y="2593975"/>
            <a:ext cx="3756025" cy="3756025"/>
          </a:xfrm>
          <a:ln>
            <a:miter lim="800000"/>
            <a:headEnd/>
            <a:tailEnd/>
          </a:ln>
        </p:spPr>
      </p:pic>
      <p:pic>
        <p:nvPicPr>
          <p:cNvPr id="39940" name="图片 2"/>
          <p:cNvPicPr>
            <a:picLocks noChangeAspect="1"/>
          </p:cNvPicPr>
          <p:nvPr/>
        </p:nvPicPr>
        <p:blipFill>
          <a:blip r:embed="rId3"/>
          <a:srcRect/>
          <a:stretch>
            <a:fillRect/>
          </a:stretch>
        </p:blipFill>
        <p:spPr bwMode="auto">
          <a:xfrm>
            <a:off x="9250363" y="2017713"/>
            <a:ext cx="884237" cy="1571625"/>
          </a:xfrm>
          <a:prstGeom prst="rect">
            <a:avLst/>
          </a:prstGeom>
          <a:noFill/>
          <a:ln w="9525">
            <a:noFill/>
            <a:miter lim="800000"/>
            <a:headEnd/>
            <a:tailEnd/>
          </a:ln>
        </p:spPr>
      </p:pic>
      <p:pic>
        <p:nvPicPr>
          <p:cNvPr id="39941" name="图片 3"/>
          <p:cNvPicPr>
            <a:picLocks noChangeAspect="1"/>
          </p:cNvPicPr>
          <p:nvPr/>
        </p:nvPicPr>
        <p:blipFill>
          <a:blip r:embed="rId4"/>
          <a:srcRect/>
          <a:stretch>
            <a:fillRect/>
          </a:stretch>
        </p:blipFill>
        <p:spPr bwMode="auto">
          <a:xfrm>
            <a:off x="10139363" y="3771900"/>
            <a:ext cx="889000" cy="1582738"/>
          </a:xfrm>
          <a:prstGeom prst="rect">
            <a:avLst/>
          </a:prstGeom>
          <a:noFill/>
          <a:ln w="9525">
            <a:noFill/>
            <a:miter lim="800000"/>
            <a:headEnd/>
            <a:tailEnd/>
          </a:ln>
        </p:spPr>
      </p:pic>
      <p:sp>
        <p:nvSpPr>
          <p:cNvPr id="2" name="文本框 1"/>
          <p:cNvSpPr txBox="1">
            <a:spLocks noChangeArrowheads="1"/>
          </p:cNvSpPr>
          <p:nvPr/>
        </p:nvSpPr>
        <p:spPr bwMode="auto">
          <a:xfrm>
            <a:off x="260350" y="969963"/>
            <a:ext cx="6510338" cy="908050"/>
          </a:xfrm>
          <a:prstGeom prst="rect">
            <a:avLst/>
          </a:prstGeom>
          <a:noFill/>
          <a:ln w="9525">
            <a:noFill/>
            <a:miter lim="800000"/>
            <a:headEnd/>
            <a:tailEnd/>
          </a:ln>
        </p:spPr>
        <p:txBody>
          <a:bodyPr>
            <a:spAutoFit/>
          </a:bodyPr>
          <a:lstStyle/>
          <a:p>
            <a:pPr algn="ctr"/>
            <a:r>
              <a:rPr lang="zh-CN" altLang="en-US" sz="5000" b="1">
                <a:solidFill>
                  <a:schemeClr val="bg1"/>
                </a:solidFill>
                <a:latin typeface="微软雅黑" pitchFamily="34" charset="-122"/>
                <a:ea typeface="微软雅黑" pitchFamily="34" charset="-122"/>
              </a:rPr>
              <a:t>抵制乐天？  </a:t>
            </a:r>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xEl>
                                              <p:charRg st="13" end="2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char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allAtOnce" bldLvl="0"/>
      <p:bldP spid="2" grpId="0" build="allAtOnce" bldLvl="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0962" name="图片占位符 6"/>
          <p:cNvPicPr>
            <a:picLocks noGrp="1" noChangeAspect="1"/>
          </p:cNvPicPr>
          <p:nvPr>
            <p:ph type="pic" sz="quarter" idx="10"/>
          </p:nvPr>
        </p:nvPicPr>
        <p:blipFill>
          <a:blip r:embed="rId2"/>
          <a:srcRect/>
          <a:stretch>
            <a:fillRect/>
          </a:stretch>
        </p:blipFill>
        <p:spPr bwMode="auto">
          <a:ln>
            <a:miter lim="800000"/>
            <a:headEnd/>
            <a:tailEnd/>
          </a:ln>
        </p:spPr>
      </p:pic>
      <p:sp>
        <p:nvSpPr>
          <p:cNvPr id="2" name="Rectangle 1"/>
          <p:cNvSpPr/>
          <p:nvPr/>
        </p:nvSpPr>
        <p:spPr>
          <a:xfrm>
            <a:off x="0" y="0"/>
            <a:ext cx="12192000" cy="6858000"/>
          </a:xfrm>
          <a:prstGeom prst="rect">
            <a:avLst/>
          </a:prstGeom>
          <a:solidFill>
            <a:schemeClr val="tx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40964" name="Rectangle 37"/>
          <p:cNvSpPr>
            <a:spLocks noChangeArrowheads="1"/>
          </p:cNvSpPr>
          <p:nvPr/>
        </p:nvSpPr>
        <p:spPr bwMode="auto">
          <a:xfrm>
            <a:off x="863600" y="4291013"/>
            <a:ext cx="5397500" cy="673100"/>
          </a:xfrm>
          <a:prstGeom prst="rect">
            <a:avLst/>
          </a:prstGeom>
          <a:noFill/>
          <a:ln w="9525">
            <a:noFill/>
            <a:miter lim="800000"/>
            <a:headEnd/>
            <a:tailEnd/>
          </a:ln>
        </p:spPr>
        <p:txBody>
          <a:bodyPr>
            <a:spAutoFit/>
          </a:bodyPr>
          <a:lstStyle/>
          <a:p>
            <a:pPr>
              <a:lnSpc>
                <a:spcPct val="130000"/>
              </a:lnSpc>
            </a:pPr>
            <a:r>
              <a:rPr lang="zh-CN" altLang="en-US" sz="3200" b="1">
                <a:solidFill>
                  <a:srgbClr val="EEF2F5"/>
                </a:solidFill>
              </a:rPr>
              <a:t>特朗普当选美国总统</a:t>
            </a:r>
            <a:endParaRPr lang="en-US" altLang="en-US" sz="1000">
              <a:solidFill>
                <a:srgbClr val="EEF2F5"/>
              </a:solidFill>
            </a:endParaRPr>
          </a:p>
        </p:txBody>
      </p:sp>
      <p:pic>
        <p:nvPicPr>
          <p:cNvPr id="3" name="图片 2"/>
          <p:cNvPicPr>
            <a:picLocks noChangeAspect="1"/>
          </p:cNvPicPr>
          <p:nvPr/>
        </p:nvPicPr>
        <p:blipFill>
          <a:blip r:embed="rId3">
            <a:extLst>
              <a:ext uri="{28A0092B-C50C-407E-A947-70E740481C1C}"/>
            </a:extLst>
          </a:blip>
          <a:stretch>
            <a:fillRect/>
          </a:stretch>
        </p:blipFill>
        <p:spPr>
          <a:xfrm>
            <a:off x="6511738" y="1744444"/>
            <a:ext cx="4762500" cy="3219450"/>
          </a:xfrm>
          <a:prstGeom prst="rect">
            <a:avLst/>
          </a:prstGeom>
          <a:ln>
            <a:noFill/>
          </a:ln>
          <a:effectLst>
            <a:softEdge rad="112500"/>
          </a:effectLst>
        </p:spPr>
      </p:pic>
    </p:spTree>
  </p:cSld>
  <p:clrMapOvr>
    <a:masterClrMapping/>
  </p:clrMapOvr>
  <p:transition spd="slow">
    <p:blinds dir="vert"/>
  </p:transition>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2" name="TextBox 51"/>
          <p:cNvSpPr txBox="1"/>
          <p:nvPr/>
        </p:nvSpPr>
        <p:spPr>
          <a:xfrm>
            <a:off x="439738" y="504825"/>
            <a:ext cx="2646362" cy="584200"/>
          </a:xfrm>
          <a:prstGeom prst="rect">
            <a:avLst/>
          </a:prstGeom>
          <a:noFill/>
        </p:spPr>
        <p:txBody>
          <a:bodyPr wrap="none">
            <a:spAutoFit/>
          </a:bodyPr>
          <a:lstStyle/>
          <a:p>
            <a:pPr fontAlgn="auto">
              <a:defRPr/>
            </a:pPr>
            <a:r>
              <a:rPr lang="zh-CN" altLang="en-US" sz="3200" b="1" noProof="1">
                <a:ln w="0"/>
                <a:solidFill>
                  <a:prstClr val="white"/>
                </a:solidFill>
                <a:effectLst>
                  <a:outerShdw blurRad="38100" dist="19050" dir="2700000" algn="tl" rotWithShape="0">
                    <a:srgbClr val="32363F">
                      <a:alpha val="40000"/>
                    </a:srgbClr>
                  </a:outerShdw>
                </a:effectLst>
                <a:latin typeface="+mn-lt"/>
                <a:ea typeface="Open Sans" pitchFamily="34" charset="0"/>
                <a:cs typeface="Open Sans" pitchFamily="34" charset="0"/>
              </a:rPr>
              <a:t>美国大选地图</a:t>
            </a:r>
            <a:endParaRPr lang="zh-CN" altLang="en-US" sz="3200" b="1" noProof="1">
              <a:ln w="0"/>
              <a:solidFill>
                <a:prstClr val="white"/>
              </a:solidFill>
              <a:effectLst>
                <a:outerShdw blurRad="38100" dist="19050" dir="2700000" algn="tl" rotWithShape="0">
                  <a:srgbClr val="32363F">
                    <a:alpha val="40000"/>
                  </a:srgbClr>
                </a:outerShdw>
              </a:effectLst>
              <a:latin typeface="Calibri" panose="020F0502020204030204" charset="0"/>
              <a:ea typeface="Open Sans" pitchFamily="34" charset="0"/>
              <a:cs typeface="Open Sans" pitchFamily="34" charset="0"/>
            </a:endParaRPr>
          </a:p>
        </p:txBody>
      </p:sp>
      <p:grpSp>
        <p:nvGrpSpPr>
          <p:cNvPr id="41987" name="Group 1"/>
          <p:cNvGrpSpPr>
            <a:grpSpLocks/>
          </p:cNvGrpSpPr>
          <p:nvPr/>
        </p:nvGrpSpPr>
        <p:grpSpPr bwMode="auto">
          <a:xfrm>
            <a:off x="603250" y="1404938"/>
            <a:ext cx="515938" cy="46037"/>
            <a:chOff x="603399" y="1554480"/>
            <a:chExt cx="515620" cy="45720"/>
          </a:xfrm>
        </p:grpSpPr>
        <p:sp>
          <p:nvSpPr>
            <p:cNvPr id="5" name="Oval 4"/>
            <p:cNvSpPr/>
            <p:nvPr/>
          </p:nvSpPr>
          <p:spPr>
            <a:xfrm>
              <a:off x="603399"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5" name="Oval 24"/>
            <p:cNvSpPr/>
            <p:nvPr/>
          </p:nvSpPr>
          <p:spPr>
            <a:xfrm>
              <a:off x="720802"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6" name="Oval 25"/>
            <p:cNvSpPr/>
            <p:nvPr/>
          </p:nvSpPr>
          <p:spPr>
            <a:xfrm>
              <a:off x="838204"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7" name="Oval 26"/>
            <p:cNvSpPr/>
            <p:nvPr/>
          </p:nvSpPr>
          <p:spPr>
            <a:xfrm>
              <a:off x="955607" y="1554480"/>
              <a:ext cx="46010" cy="45720"/>
            </a:xfrm>
            <a:prstGeom prst="ellipse">
              <a:avLst/>
            </a:prstGeom>
            <a:solidFill>
              <a:schemeClr val="accent1"/>
            </a:solid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9" name="Oval 28"/>
            <p:cNvSpPr/>
            <p:nvPr/>
          </p:nvSpPr>
          <p:spPr>
            <a:xfrm>
              <a:off x="1073009"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grpSp>
      <p:pic>
        <p:nvPicPr>
          <p:cNvPr id="3" name="图片 2"/>
          <p:cNvPicPr>
            <a:picLocks noChangeAspect="1"/>
          </p:cNvPicPr>
          <p:nvPr/>
        </p:nvPicPr>
        <p:blipFill>
          <a:blip r:embed="rId2">
            <a:extLst>
              <a:ext uri="{28A0092B-C50C-407E-A947-70E740481C1C}"/>
            </a:extLst>
          </a:blip>
          <a:stretch>
            <a:fillRect/>
          </a:stretch>
        </p:blipFill>
        <p:spPr>
          <a:xfrm>
            <a:off x="117475" y="1596390"/>
            <a:ext cx="5895340" cy="4241800"/>
          </a:xfrm>
          <a:prstGeom prst="rect">
            <a:avLst/>
          </a:prstGeom>
          <a:ln>
            <a:noFill/>
          </a:ln>
          <a:effectLst>
            <a:softEdge rad="112500"/>
          </a:effectLst>
        </p:spPr>
      </p:pic>
      <p:pic>
        <p:nvPicPr>
          <p:cNvPr id="2" name="图片 1"/>
          <p:cNvPicPr>
            <a:picLocks noChangeAspect="1"/>
          </p:cNvPicPr>
          <p:nvPr/>
        </p:nvPicPr>
        <p:blipFill>
          <a:blip r:embed="rId3"/>
          <a:stretch>
            <a:fillRect/>
          </a:stretch>
        </p:blipFill>
        <p:spPr>
          <a:xfrm>
            <a:off x="6123305" y="2021204"/>
            <a:ext cx="5887085" cy="3640455"/>
          </a:xfrm>
          <a:prstGeom prst="rect">
            <a:avLst/>
          </a:prstGeom>
          <a:effectLst>
            <a:softEdge rad="63500"/>
          </a:effectLst>
        </p:spPr>
      </p:pic>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2" name="TextBox 51"/>
          <p:cNvSpPr txBox="1"/>
          <p:nvPr/>
        </p:nvSpPr>
        <p:spPr>
          <a:xfrm>
            <a:off x="411163" y="585788"/>
            <a:ext cx="2646362" cy="584200"/>
          </a:xfrm>
          <a:prstGeom prst="rect">
            <a:avLst/>
          </a:prstGeom>
          <a:noFill/>
        </p:spPr>
        <p:txBody>
          <a:bodyPr wrap="none">
            <a:spAutoFit/>
          </a:bodyPr>
          <a:lstStyle/>
          <a:p>
            <a:pPr fontAlgn="auto">
              <a:defRPr/>
            </a:pPr>
            <a:r>
              <a:rPr lang="zh-CN" altLang="en-US" sz="3200" b="1" noProof="1">
                <a:ln w="0"/>
                <a:solidFill>
                  <a:prstClr val="white"/>
                </a:solidFill>
                <a:effectLst>
                  <a:outerShdw blurRad="38100" dist="19050" dir="2700000" algn="tl" rotWithShape="0">
                    <a:srgbClr val="32363F">
                      <a:alpha val="40000"/>
                    </a:srgbClr>
                  </a:outerShdw>
                </a:effectLst>
                <a:latin typeface="+mn-lt"/>
                <a:ea typeface="Open Sans" pitchFamily="34" charset="0"/>
                <a:cs typeface="Open Sans" pitchFamily="34" charset="0"/>
              </a:rPr>
              <a:t>美国大选地图</a:t>
            </a:r>
            <a:endParaRPr lang="zh-CN" altLang="en-US" sz="3200" b="1" noProof="1">
              <a:ln w="0"/>
              <a:solidFill>
                <a:prstClr val="white"/>
              </a:solidFill>
              <a:effectLst>
                <a:outerShdw blurRad="38100" dist="19050" dir="2700000" algn="tl" rotWithShape="0">
                  <a:srgbClr val="32363F">
                    <a:alpha val="40000"/>
                  </a:srgbClr>
                </a:outerShdw>
              </a:effectLst>
              <a:latin typeface="Calibri" panose="020F0502020204030204" charset="0"/>
              <a:ea typeface="Open Sans" pitchFamily="34" charset="0"/>
              <a:cs typeface="Open Sans" pitchFamily="34" charset="0"/>
            </a:endParaRPr>
          </a:p>
        </p:txBody>
      </p:sp>
      <p:grpSp>
        <p:nvGrpSpPr>
          <p:cNvPr id="43011" name="Group 1"/>
          <p:cNvGrpSpPr>
            <a:grpSpLocks/>
          </p:cNvGrpSpPr>
          <p:nvPr/>
        </p:nvGrpSpPr>
        <p:grpSpPr bwMode="auto">
          <a:xfrm>
            <a:off x="603250" y="1404938"/>
            <a:ext cx="515938" cy="46037"/>
            <a:chOff x="603399" y="1554480"/>
            <a:chExt cx="515620" cy="45720"/>
          </a:xfrm>
        </p:grpSpPr>
        <p:sp>
          <p:nvSpPr>
            <p:cNvPr id="5" name="Oval 4"/>
            <p:cNvSpPr/>
            <p:nvPr/>
          </p:nvSpPr>
          <p:spPr>
            <a:xfrm>
              <a:off x="603399"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5" name="Oval 24"/>
            <p:cNvSpPr/>
            <p:nvPr/>
          </p:nvSpPr>
          <p:spPr>
            <a:xfrm>
              <a:off x="720802"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6" name="Oval 25"/>
            <p:cNvSpPr/>
            <p:nvPr/>
          </p:nvSpPr>
          <p:spPr>
            <a:xfrm>
              <a:off x="838204"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7" name="Oval 26"/>
            <p:cNvSpPr/>
            <p:nvPr/>
          </p:nvSpPr>
          <p:spPr>
            <a:xfrm>
              <a:off x="955607" y="1554480"/>
              <a:ext cx="46010" cy="45720"/>
            </a:xfrm>
            <a:prstGeom prst="ellipse">
              <a:avLst/>
            </a:prstGeom>
            <a:solidFill>
              <a:schemeClr val="accent1"/>
            </a:solid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9" name="Oval 28"/>
            <p:cNvSpPr/>
            <p:nvPr/>
          </p:nvSpPr>
          <p:spPr>
            <a:xfrm>
              <a:off x="1073009"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grpSp>
      <p:sp>
        <p:nvSpPr>
          <p:cNvPr id="6" name="矩形 5"/>
          <p:cNvSpPr>
            <a:spLocks noChangeArrowheads="1"/>
          </p:cNvSpPr>
          <p:nvPr/>
        </p:nvSpPr>
        <p:spPr bwMode="auto">
          <a:xfrm>
            <a:off x="7421563" y="4906963"/>
            <a:ext cx="4068762" cy="639762"/>
          </a:xfrm>
          <a:prstGeom prst="rect">
            <a:avLst/>
          </a:prstGeom>
          <a:noFill/>
          <a:ln w="9525">
            <a:noFill/>
            <a:miter lim="800000"/>
            <a:headEnd/>
            <a:tailEnd/>
          </a:ln>
        </p:spPr>
        <p:txBody>
          <a:bodyPr wrap="none">
            <a:spAutoFit/>
          </a:bodyPr>
          <a:lstStyle/>
          <a:p>
            <a:r>
              <a:rPr lang="zh-CN" altLang="zh-CN">
                <a:solidFill>
                  <a:schemeClr val="bg1"/>
                </a:solidFill>
                <a:ea typeface="仿宋"/>
                <a:cs typeface="仿宋"/>
              </a:rPr>
              <a:t>特朗普上台</a:t>
            </a:r>
          </a:p>
          <a:p>
            <a:r>
              <a:rPr lang="zh-CN" altLang="zh-CN">
                <a:solidFill>
                  <a:schemeClr val="bg1"/>
                </a:solidFill>
                <a:ea typeface="仿宋"/>
                <a:cs typeface="仿宋"/>
              </a:rPr>
              <a:t>是美国民众对美国精英阶层的一种抛弃</a:t>
            </a:r>
            <a:endParaRPr lang="zh-CN" altLang="en-US">
              <a:solidFill>
                <a:schemeClr val="bg1"/>
              </a:solidFill>
            </a:endParaRPr>
          </a:p>
        </p:txBody>
      </p:sp>
      <p:sp>
        <p:nvSpPr>
          <p:cNvPr id="7" name="文本框 6"/>
          <p:cNvSpPr txBox="1">
            <a:spLocks noChangeArrowheads="1"/>
          </p:cNvSpPr>
          <p:nvPr/>
        </p:nvSpPr>
        <p:spPr bwMode="auto">
          <a:xfrm>
            <a:off x="7561263" y="3021013"/>
            <a:ext cx="3767137" cy="923925"/>
          </a:xfrm>
          <a:prstGeom prst="rect">
            <a:avLst/>
          </a:prstGeom>
          <a:noFill/>
          <a:ln w="9525">
            <a:noFill/>
            <a:miter lim="800000"/>
            <a:headEnd/>
            <a:tailEnd/>
          </a:ln>
        </p:spPr>
        <p:txBody>
          <a:bodyPr wrap="none">
            <a:spAutoFit/>
          </a:bodyPr>
          <a:lstStyle/>
          <a:p>
            <a:r>
              <a:rPr lang="zh-CN" altLang="en-US">
                <a:solidFill>
                  <a:schemeClr val="bg1"/>
                </a:solidFill>
                <a:ea typeface="仿宋"/>
                <a:cs typeface="仿宋"/>
              </a:rPr>
              <a:t>选民票：希拉里领先特朗普</a:t>
            </a:r>
            <a:r>
              <a:rPr lang="en-US" altLang="zh-CN">
                <a:solidFill>
                  <a:schemeClr val="bg1"/>
                </a:solidFill>
                <a:ea typeface="仿宋"/>
                <a:cs typeface="仿宋"/>
              </a:rPr>
              <a:t>290</a:t>
            </a:r>
            <a:r>
              <a:rPr lang="zh-CN" altLang="en-US">
                <a:solidFill>
                  <a:schemeClr val="bg1"/>
                </a:solidFill>
                <a:ea typeface="仿宋"/>
                <a:cs typeface="仿宋"/>
              </a:rPr>
              <a:t>万张</a:t>
            </a:r>
            <a:endParaRPr lang="en-US" altLang="zh-CN">
              <a:solidFill>
                <a:schemeClr val="bg1"/>
              </a:solidFill>
              <a:ea typeface="仿宋"/>
              <a:cs typeface="仿宋"/>
            </a:endParaRPr>
          </a:p>
          <a:p>
            <a:endParaRPr lang="en-US" altLang="zh-CN">
              <a:solidFill>
                <a:schemeClr val="bg1"/>
              </a:solidFill>
              <a:ea typeface="仿宋"/>
              <a:cs typeface="仿宋"/>
            </a:endParaRPr>
          </a:p>
          <a:p>
            <a:r>
              <a:rPr lang="zh-CN" altLang="en-US">
                <a:solidFill>
                  <a:schemeClr val="bg1"/>
                </a:solidFill>
                <a:ea typeface="仿宋"/>
                <a:cs typeface="仿宋"/>
              </a:rPr>
              <a:t>选举人票：特朗普</a:t>
            </a:r>
            <a:r>
              <a:rPr lang="en-US" altLang="zh-CN">
                <a:solidFill>
                  <a:schemeClr val="bg1"/>
                </a:solidFill>
                <a:ea typeface="仿宋"/>
                <a:cs typeface="仿宋"/>
              </a:rPr>
              <a:t>306:232</a:t>
            </a:r>
            <a:r>
              <a:rPr lang="zh-CN" altLang="en-US">
                <a:solidFill>
                  <a:schemeClr val="bg1"/>
                </a:solidFill>
                <a:ea typeface="仿宋"/>
                <a:cs typeface="仿宋"/>
              </a:rPr>
              <a:t>希拉里</a:t>
            </a:r>
          </a:p>
        </p:txBody>
      </p:sp>
      <p:cxnSp>
        <p:nvCxnSpPr>
          <p:cNvPr id="9" name="直接箭头连接符 8"/>
          <p:cNvCxnSpPr>
            <a:stCxn id="7" idx="2"/>
            <a:endCxn id="6" idx="0"/>
          </p:cNvCxnSpPr>
          <p:nvPr/>
        </p:nvCxnSpPr>
        <p:spPr>
          <a:xfrm>
            <a:off x="9445625" y="3944938"/>
            <a:ext cx="9525" cy="96202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stretch>
            <a:fillRect/>
          </a:stretch>
        </p:blipFill>
        <p:spPr>
          <a:xfrm>
            <a:off x="-2540" y="2177415"/>
            <a:ext cx="7423785" cy="3994150"/>
          </a:xfrm>
          <a:prstGeom prst="rect">
            <a:avLst/>
          </a:prstGeom>
          <a:effectLst>
            <a:softEdge rad="63500"/>
          </a:effectLst>
        </p:spPr>
      </p:pic>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2" name="TextBox 51"/>
          <p:cNvSpPr txBox="1"/>
          <p:nvPr/>
        </p:nvSpPr>
        <p:spPr>
          <a:xfrm>
            <a:off x="439738" y="504825"/>
            <a:ext cx="2646362" cy="584200"/>
          </a:xfrm>
          <a:prstGeom prst="rect">
            <a:avLst/>
          </a:prstGeom>
          <a:noFill/>
        </p:spPr>
        <p:txBody>
          <a:bodyPr wrap="none">
            <a:spAutoFit/>
          </a:bodyPr>
          <a:lstStyle/>
          <a:p>
            <a:pPr fontAlgn="auto">
              <a:defRPr/>
            </a:pPr>
            <a:r>
              <a:rPr lang="zh-CN" altLang="en-US" sz="3200" b="1" noProof="1">
                <a:ln w="0"/>
                <a:solidFill>
                  <a:prstClr val="white"/>
                </a:solidFill>
                <a:effectLst>
                  <a:outerShdw blurRad="38100" dist="19050" dir="2700000" algn="tl" rotWithShape="0">
                    <a:srgbClr val="32363F">
                      <a:alpha val="40000"/>
                    </a:srgbClr>
                  </a:outerShdw>
                </a:effectLst>
                <a:latin typeface="+mn-lt"/>
                <a:ea typeface="Open Sans" pitchFamily="34" charset="0"/>
                <a:cs typeface="Open Sans" pitchFamily="34" charset="0"/>
              </a:rPr>
              <a:t>中美关系走向</a:t>
            </a:r>
            <a:endParaRPr lang="zh-CN" altLang="en-US" sz="3200" b="1" noProof="1">
              <a:ln w="0"/>
              <a:solidFill>
                <a:prstClr val="white"/>
              </a:solidFill>
              <a:effectLst>
                <a:outerShdw blurRad="38100" dist="19050" dir="2700000" algn="tl" rotWithShape="0">
                  <a:srgbClr val="32363F">
                    <a:alpha val="40000"/>
                  </a:srgbClr>
                </a:outerShdw>
              </a:effectLst>
              <a:latin typeface="Calibri" panose="020F0502020204030204" charset="0"/>
              <a:ea typeface="Open Sans" pitchFamily="34" charset="0"/>
              <a:cs typeface="Open Sans" pitchFamily="34" charset="0"/>
            </a:endParaRPr>
          </a:p>
        </p:txBody>
      </p:sp>
      <p:grpSp>
        <p:nvGrpSpPr>
          <p:cNvPr id="44035" name="Group 1"/>
          <p:cNvGrpSpPr>
            <a:grpSpLocks/>
          </p:cNvGrpSpPr>
          <p:nvPr/>
        </p:nvGrpSpPr>
        <p:grpSpPr bwMode="auto">
          <a:xfrm>
            <a:off x="603250" y="1404938"/>
            <a:ext cx="515938" cy="46037"/>
            <a:chOff x="603399" y="1554480"/>
            <a:chExt cx="515620" cy="45720"/>
          </a:xfrm>
        </p:grpSpPr>
        <p:sp>
          <p:nvSpPr>
            <p:cNvPr id="5" name="Oval 4"/>
            <p:cNvSpPr/>
            <p:nvPr/>
          </p:nvSpPr>
          <p:spPr>
            <a:xfrm>
              <a:off x="603399"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5" name="Oval 24"/>
            <p:cNvSpPr/>
            <p:nvPr/>
          </p:nvSpPr>
          <p:spPr>
            <a:xfrm>
              <a:off x="720802"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6" name="Oval 25"/>
            <p:cNvSpPr/>
            <p:nvPr/>
          </p:nvSpPr>
          <p:spPr>
            <a:xfrm>
              <a:off x="838204"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7" name="Oval 26"/>
            <p:cNvSpPr/>
            <p:nvPr/>
          </p:nvSpPr>
          <p:spPr>
            <a:xfrm>
              <a:off x="955607" y="1554480"/>
              <a:ext cx="46010" cy="45720"/>
            </a:xfrm>
            <a:prstGeom prst="ellipse">
              <a:avLst/>
            </a:prstGeom>
            <a:solidFill>
              <a:schemeClr val="accent1"/>
            </a:solid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9" name="Oval 28"/>
            <p:cNvSpPr/>
            <p:nvPr/>
          </p:nvSpPr>
          <p:spPr>
            <a:xfrm>
              <a:off x="1073009"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grpSp>
      <p:cxnSp>
        <p:nvCxnSpPr>
          <p:cNvPr id="4" name="直接连接符 3"/>
          <p:cNvCxnSpPr/>
          <p:nvPr/>
        </p:nvCxnSpPr>
        <p:spPr>
          <a:xfrm>
            <a:off x="3913188" y="1708150"/>
            <a:ext cx="12700" cy="4424363"/>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816850" y="1708150"/>
            <a:ext cx="14288" cy="4424363"/>
          </a:xfrm>
          <a:prstGeom prst="line">
            <a:avLst/>
          </a:prstGeom>
        </p:spPr>
        <p:style>
          <a:lnRef idx="1">
            <a:schemeClr val="accent1"/>
          </a:lnRef>
          <a:fillRef idx="0">
            <a:schemeClr val="accent1"/>
          </a:fillRef>
          <a:effectRef idx="0">
            <a:schemeClr val="accent1"/>
          </a:effectRef>
          <a:fontRef idx="minor">
            <a:schemeClr val="tx1"/>
          </a:fontRef>
        </p:style>
      </p:cxnSp>
      <p:sp>
        <p:nvSpPr>
          <p:cNvPr id="6" name="矩形 5"/>
          <p:cNvSpPr>
            <a:spLocks noChangeArrowheads="1"/>
          </p:cNvSpPr>
          <p:nvPr/>
        </p:nvSpPr>
        <p:spPr bwMode="auto">
          <a:xfrm>
            <a:off x="649288" y="1865313"/>
            <a:ext cx="2827337" cy="1476375"/>
          </a:xfrm>
          <a:prstGeom prst="rect">
            <a:avLst/>
          </a:prstGeom>
          <a:noFill/>
          <a:ln w="9525">
            <a:noFill/>
            <a:miter lim="800000"/>
            <a:headEnd/>
            <a:tailEnd/>
          </a:ln>
        </p:spPr>
        <p:txBody>
          <a:bodyPr>
            <a:spAutoFit/>
          </a:bodyPr>
          <a:lstStyle/>
          <a:p>
            <a:pPr algn="just"/>
            <a:r>
              <a:rPr lang="en-US" altLang="zh-CN">
                <a:solidFill>
                  <a:schemeClr val="bg1"/>
                </a:solidFill>
                <a:latin typeface="仿宋"/>
              </a:rPr>
              <a:t>1</a:t>
            </a:r>
            <a:r>
              <a:rPr lang="en-US" altLang="zh-CN">
                <a:solidFill>
                  <a:schemeClr val="bg1"/>
                </a:solidFill>
                <a:latin typeface="Times New Roman" pitchFamily="18" charset="0"/>
                <a:ea typeface="仿宋"/>
                <a:cs typeface="仿宋"/>
              </a:rPr>
              <a:t>.</a:t>
            </a:r>
            <a:r>
              <a:rPr lang="zh-CN" altLang="zh-CN">
                <a:solidFill>
                  <a:schemeClr val="bg1"/>
                </a:solidFill>
                <a:latin typeface="Times New Roman" pitchFamily="18" charset="0"/>
                <a:ea typeface="仿宋"/>
                <a:cs typeface="仿宋"/>
              </a:rPr>
              <a:t>中美关系的变动</a:t>
            </a:r>
            <a:endParaRPr lang="zh-CN" altLang="zh-CN" sz="1200">
              <a:solidFill>
                <a:schemeClr val="bg1"/>
              </a:solidFill>
              <a:latin typeface="Times New Roman" pitchFamily="18" charset="0"/>
            </a:endParaRPr>
          </a:p>
          <a:p>
            <a:pPr algn="just"/>
            <a:r>
              <a:rPr lang="zh-CN" altLang="zh-CN">
                <a:solidFill>
                  <a:schemeClr val="bg1"/>
                </a:solidFill>
                <a:latin typeface="Times New Roman" pitchFamily="18" charset="0"/>
                <a:ea typeface="仿宋"/>
                <a:cs typeface="仿宋"/>
              </a:rPr>
              <a:t>特蔡通话？特朗普试图将台湾问题视为手中可交换的筹码？中国彻底打破了他的这种想法。</a:t>
            </a:r>
            <a:endParaRPr lang="zh-CN" altLang="zh-CN" sz="1200">
              <a:solidFill>
                <a:schemeClr val="bg1"/>
              </a:solidFill>
              <a:latin typeface="Times New Roman" pitchFamily="18" charset="0"/>
            </a:endParaRPr>
          </a:p>
        </p:txBody>
      </p:sp>
      <p:sp>
        <p:nvSpPr>
          <p:cNvPr id="7" name="矩形 6"/>
          <p:cNvSpPr>
            <a:spLocks noChangeArrowheads="1"/>
          </p:cNvSpPr>
          <p:nvPr/>
        </p:nvSpPr>
        <p:spPr bwMode="auto">
          <a:xfrm>
            <a:off x="4611688" y="1865313"/>
            <a:ext cx="2519362" cy="1476375"/>
          </a:xfrm>
          <a:prstGeom prst="rect">
            <a:avLst/>
          </a:prstGeom>
          <a:noFill/>
          <a:ln w="9525">
            <a:noFill/>
            <a:miter lim="800000"/>
            <a:headEnd/>
            <a:tailEnd/>
          </a:ln>
        </p:spPr>
        <p:txBody>
          <a:bodyPr>
            <a:spAutoFit/>
          </a:bodyPr>
          <a:lstStyle/>
          <a:p>
            <a:pPr algn="just"/>
            <a:r>
              <a:rPr lang="en-US" altLang="zh-CN">
                <a:solidFill>
                  <a:schemeClr val="bg1"/>
                </a:solidFill>
                <a:latin typeface="Times New Roman" pitchFamily="18" charset="0"/>
                <a:ea typeface="仿宋"/>
                <a:cs typeface="仿宋"/>
              </a:rPr>
              <a:t>2.</a:t>
            </a:r>
            <a:r>
              <a:rPr lang="zh-CN" altLang="zh-CN">
                <a:solidFill>
                  <a:schemeClr val="bg1"/>
                </a:solidFill>
                <a:latin typeface="Times New Roman" pitchFamily="18" charset="0"/>
                <a:ea typeface="仿宋"/>
                <a:cs typeface="仿宋"/>
              </a:rPr>
              <a:t>中美关系的不变</a:t>
            </a:r>
            <a:endParaRPr lang="zh-CN" altLang="zh-CN" sz="1200">
              <a:solidFill>
                <a:schemeClr val="bg1"/>
              </a:solidFill>
              <a:latin typeface="Times New Roman" pitchFamily="18" charset="0"/>
            </a:endParaRPr>
          </a:p>
          <a:p>
            <a:pPr algn="just"/>
            <a:r>
              <a:rPr lang="zh-CN" altLang="zh-CN">
                <a:solidFill>
                  <a:schemeClr val="bg1"/>
                </a:solidFill>
                <a:latin typeface="Times New Roman" pitchFamily="18" charset="0"/>
                <a:ea typeface="仿宋"/>
                <a:cs typeface="仿宋"/>
              </a:rPr>
              <a:t>一中表述，习近平与特朗普通话，伊万卡访问中国大使馆，中国企业加大对美国的投资。</a:t>
            </a:r>
            <a:endParaRPr lang="zh-CN" altLang="zh-CN" sz="1200">
              <a:solidFill>
                <a:schemeClr val="bg1"/>
              </a:solidFill>
              <a:latin typeface="Times New Roman" pitchFamily="18" charset="0"/>
            </a:endParaRPr>
          </a:p>
        </p:txBody>
      </p:sp>
      <p:sp>
        <p:nvSpPr>
          <p:cNvPr id="8" name="矩形 7"/>
          <p:cNvSpPr>
            <a:spLocks noChangeArrowheads="1"/>
          </p:cNvSpPr>
          <p:nvPr/>
        </p:nvSpPr>
        <p:spPr bwMode="auto">
          <a:xfrm>
            <a:off x="8185150" y="1865313"/>
            <a:ext cx="3338513" cy="1476375"/>
          </a:xfrm>
          <a:prstGeom prst="rect">
            <a:avLst/>
          </a:prstGeom>
          <a:noFill/>
          <a:ln w="9525">
            <a:noFill/>
            <a:miter lim="800000"/>
            <a:headEnd/>
            <a:tailEnd/>
          </a:ln>
        </p:spPr>
        <p:txBody>
          <a:bodyPr>
            <a:spAutoFit/>
          </a:bodyPr>
          <a:lstStyle/>
          <a:p>
            <a:pPr algn="just"/>
            <a:r>
              <a:rPr lang="en-US" altLang="zh-CN">
                <a:solidFill>
                  <a:schemeClr val="bg1"/>
                </a:solidFill>
                <a:latin typeface="Times New Roman" pitchFamily="18" charset="0"/>
                <a:ea typeface="仿宋"/>
                <a:cs typeface="仿宋"/>
              </a:rPr>
              <a:t>3.</a:t>
            </a:r>
            <a:r>
              <a:rPr lang="zh-CN" altLang="zh-CN">
                <a:solidFill>
                  <a:schemeClr val="bg1"/>
                </a:solidFill>
                <a:latin typeface="Times New Roman" pitchFamily="18" charset="0"/>
                <a:ea typeface="仿宋"/>
                <a:cs typeface="仿宋"/>
              </a:rPr>
              <a:t>重返亚太战略的改变与南海问题</a:t>
            </a:r>
            <a:endParaRPr lang="zh-CN" altLang="zh-CN" sz="1200">
              <a:solidFill>
                <a:schemeClr val="bg1"/>
              </a:solidFill>
              <a:latin typeface="Times New Roman" pitchFamily="18" charset="0"/>
            </a:endParaRPr>
          </a:p>
          <a:p>
            <a:r>
              <a:rPr lang="zh-CN" altLang="zh-CN">
                <a:solidFill>
                  <a:schemeClr val="bg1"/>
                </a:solidFill>
                <a:ea typeface="仿宋"/>
                <a:cs typeface="仿宋"/>
              </a:rPr>
              <a:t>不会再提重返亚太战略，但美国鹰派上台也会影响到</a:t>
            </a:r>
            <a:r>
              <a:rPr lang="zh-CN" altLang="en-US">
                <a:solidFill>
                  <a:schemeClr val="bg1"/>
                </a:solidFill>
                <a:ea typeface="仿宋"/>
                <a:cs typeface="仿宋"/>
              </a:rPr>
              <a:t>南海</a:t>
            </a:r>
            <a:r>
              <a:rPr lang="zh-CN" altLang="zh-CN">
                <a:solidFill>
                  <a:schemeClr val="bg1"/>
                </a:solidFill>
                <a:ea typeface="仿宋"/>
                <a:cs typeface="仿宋"/>
              </a:rPr>
              <a:t>问题的变数。</a:t>
            </a:r>
            <a:endParaRPr lang="zh-CN" altLang="en-US">
              <a:solidFill>
                <a:schemeClr val="bg1"/>
              </a:solidFill>
            </a:endParaRPr>
          </a:p>
        </p:txBody>
      </p:sp>
      <p:pic>
        <p:nvPicPr>
          <p:cNvPr id="9" name="图片 8"/>
          <p:cNvPicPr>
            <a:picLocks noChangeAspect="1"/>
          </p:cNvPicPr>
          <p:nvPr/>
        </p:nvPicPr>
        <p:blipFill>
          <a:blip r:embed="rId2" cstate="print">
            <a:extLst>
              <a:ext uri="{28A0092B-C50C-407E-A947-70E740481C1C}"/>
            </a:extLst>
          </a:blip>
          <a:stretch>
            <a:fillRect/>
          </a:stretch>
        </p:blipFill>
        <p:spPr>
          <a:xfrm>
            <a:off x="1096159" y="3519631"/>
            <a:ext cx="1849563" cy="3013720"/>
          </a:xfrm>
          <a:prstGeom prst="rect">
            <a:avLst/>
          </a:prstGeom>
          <a:ln>
            <a:noFill/>
          </a:ln>
          <a:effectLst>
            <a:softEdge rad="112500"/>
          </a:effectLst>
        </p:spPr>
      </p:pic>
      <p:pic>
        <p:nvPicPr>
          <p:cNvPr id="10" name="图片 9"/>
          <p:cNvPicPr>
            <a:picLocks noChangeAspect="1"/>
          </p:cNvPicPr>
          <p:nvPr/>
        </p:nvPicPr>
        <p:blipFill>
          <a:blip r:embed="rId3">
            <a:extLst>
              <a:ext uri="{28A0092B-C50C-407E-A947-70E740481C1C}"/>
            </a:extLst>
          </a:blip>
          <a:stretch>
            <a:fillRect/>
          </a:stretch>
        </p:blipFill>
        <p:spPr>
          <a:xfrm>
            <a:off x="4491195" y="3744258"/>
            <a:ext cx="2971917" cy="2226236"/>
          </a:xfrm>
          <a:prstGeom prst="rect">
            <a:avLst/>
          </a:prstGeom>
          <a:ln>
            <a:noFill/>
          </a:ln>
          <a:effectLst>
            <a:softEdge rad="112500"/>
          </a:effectLst>
        </p:spPr>
      </p:pic>
      <p:pic>
        <p:nvPicPr>
          <p:cNvPr id="19" name="图片 18"/>
          <p:cNvPicPr>
            <a:picLocks noChangeAspect="1"/>
          </p:cNvPicPr>
          <p:nvPr/>
        </p:nvPicPr>
        <p:blipFill>
          <a:blip r:embed="rId4">
            <a:extLst>
              <a:ext uri="{28A0092B-C50C-407E-A947-70E740481C1C}"/>
            </a:extLst>
          </a:blip>
          <a:srcRect/>
          <a:stretch>
            <a:fillRect/>
          </a:stretch>
        </p:blipFill>
        <p:spPr bwMode="auto">
          <a:xfrm>
            <a:off x="8516469" y="3863302"/>
            <a:ext cx="3078074" cy="2107190"/>
          </a:xfrm>
          <a:prstGeom prst="rect">
            <a:avLst/>
          </a:prstGeom>
          <a:ln>
            <a:noFill/>
          </a:ln>
          <a:effectLst>
            <a:softEdge rad="112500"/>
          </a:effectLst>
          <a:extLst>
            <a:ext uri="{909E8E84-426E-40DD-AFC4-6F175D3DCCD1}"/>
            <a:ext uri="{91240B29-F687-4F45-9708-019B960494DF}"/>
          </a:extLst>
        </p:spPr>
      </p:pic>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500"/>
                                        <p:tgtEl>
                                          <p:spTgt spid="7"/>
                                        </p:tgtEl>
                                      </p:cBhvr>
                                    </p:animEffect>
                                  </p:childTnLst>
                                </p:cTn>
                              </p:par>
                              <p:par>
                                <p:cTn id="21" presetID="22" presetClass="entr" presetSubtype="4"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down)">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down)">
                                      <p:cBhvr>
                                        <p:cTn id="33" dur="500"/>
                                        <p:tgtEl>
                                          <p:spTgt spid="8"/>
                                        </p:tgtEl>
                                      </p:cBhvr>
                                    </p:animEffect>
                                  </p:childTnLst>
                                </p:cTn>
                              </p:par>
                              <p:par>
                                <p:cTn id="34" presetID="22" presetClass="entr" presetSubtype="4"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down)">
                                      <p:cBhvr>
                                        <p:cTn id="3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5058" name="图片占位符 6"/>
          <p:cNvPicPr>
            <a:picLocks noGrp="1" noChangeAspect="1"/>
          </p:cNvPicPr>
          <p:nvPr>
            <p:ph type="pic" sz="quarter" idx="10"/>
          </p:nvPr>
        </p:nvPicPr>
        <p:blipFill>
          <a:blip r:embed="rId2"/>
          <a:srcRect/>
          <a:stretch>
            <a:fillRect/>
          </a:stretch>
        </p:blipFill>
        <p:spPr bwMode="auto">
          <a:ln>
            <a:miter lim="800000"/>
            <a:headEnd/>
            <a:tailEnd/>
          </a:ln>
        </p:spPr>
      </p:pic>
      <p:sp>
        <p:nvSpPr>
          <p:cNvPr id="2" name="Rectangle 1"/>
          <p:cNvSpPr/>
          <p:nvPr/>
        </p:nvSpPr>
        <p:spPr>
          <a:xfrm>
            <a:off x="0" y="0"/>
            <a:ext cx="12192000" cy="6858000"/>
          </a:xfrm>
          <a:prstGeom prst="rect">
            <a:avLst/>
          </a:prstGeom>
          <a:solidFill>
            <a:schemeClr val="tx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45060" name="Rectangle 37"/>
          <p:cNvSpPr>
            <a:spLocks noChangeArrowheads="1"/>
          </p:cNvSpPr>
          <p:nvPr/>
        </p:nvSpPr>
        <p:spPr bwMode="auto">
          <a:xfrm>
            <a:off x="863600" y="4291013"/>
            <a:ext cx="5397500" cy="731837"/>
          </a:xfrm>
          <a:prstGeom prst="rect">
            <a:avLst/>
          </a:prstGeom>
          <a:noFill/>
          <a:ln w="9525">
            <a:noFill/>
            <a:miter lim="800000"/>
            <a:headEnd/>
            <a:tailEnd/>
          </a:ln>
        </p:spPr>
        <p:txBody>
          <a:bodyPr>
            <a:spAutoFit/>
          </a:bodyPr>
          <a:lstStyle/>
          <a:p>
            <a:pPr>
              <a:lnSpc>
                <a:spcPct val="130000"/>
              </a:lnSpc>
            </a:pPr>
            <a:r>
              <a:rPr lang="zh-CN" altLang="en-US" sz="3200" b="1">
                <a:solidFill>
                  <a:srgbClr val="EEF2F5"/>
                </a:solidFill>
              </a:rPr>
              <a:t>英国脱欧</a:t>
            </a:r>
            <a:endParaRPr lang="en-US" altLang="en-US" sz="1000">
              <a:solidFill>
                <a:srgbClr val="EEF2F5"/>
              </a:solidFill>
            </a:endParaRPr>
          </a:p>
        </p:txBody>
      </p:sp>
      <p:pic>
        <p:nvPicPr>
          <p:cNvPr id="4" name="图片 3"/>
          <p:cNvPicPr>
            <a:picLocks noChangeAspect="1"/>
          </p:cNvPicPr>
          <p:nvPr/>
        </p:nvPicPr>
        <p:blipFill>
          <a:blip r:embed="rId3">
            <a:extLst>
              <a:ext uri="{28A0092B-C50C-407E-A947-70E740481C1C}"/>
            </a:extLst>
          </a:blip>
          <a:stretch>
            <a:fillRect/>
          </a:stretch>
        </p:blipFill>
        <p:spPr>
          <a:xfrm>
            <a:off x="5765280" y="1446609"/>
            <a:ext cx="5674059" cy="3576919"/>
          </a:xfrm>
          <a:prstGeom prst="rect">
            <a:avLst/>
          </a:prstGeom>
          <a:ln>
            <a:noFill/>
          </a:ln>
          <a:effectLst>
            <a:softEdge rad="112500"/>
          </a:effectLst>
        </p:spPr>
      </p:pic>
    </p:spTree>
  </p:cSld>
  <p:clrMapOvr>
    <a:masterClrMapping/>
  </p:clrMapOvr>
  <p:transition spd="slow">
    <p:blinds dir="ver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图片占位符 6"/>
          <p:cNvPicPr>
            <a:picLocks noGrp="1" noChangeAspect="1"/>
          </p:cNvPicPr>
          <p:nvPr>
            <p:ph type="pic" sz="quarter" idx="10"/>
          </p:nvPr>
        </p:nvPicPr>
        <p:blipFill>
          <a:blip r:embed="rId2"/>
          <a:srcRect/>
          <a:stretch>
            <a:fillRect/>
          </a:stretch>
        </p:blipFill>
        <p:spPr bwMode="auto">
          <a:ln>
            <a:miter lim="800000"/>
            <a:headEnd/>
            <a:tailEnd/>
          </a:ln>
        </p:spPr>
      </p:pic>
      <p:sp>
        <p:nvSpPr>
          <p:cNvPr id="2" name="Rectangle 1"/>
          <p:cNvSpPr/>
          <p:nvPr/>
        </p:nvSpPr>
        <p:spPr>
          <a:xfrm>
            <a:off x="0" y="0"/>
            <a:ext cx="12192000" cy="6858000"/>
          </a:xfrm>
          <a:prstGeom prst="rect">
            <a:avLst/>
          </a:prstGeom>
          <a:solidFill>
            <a:schemeClr val="tx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7651" name="Rectangle 37"/>
          <p:cNvSpPr>
            <a:spLocks noChangeArrowheads="1"/>
          </p:cNvSpPr>
          <p:nvPr/>
        </p:nvSpPr>
        <p:spPr bwMode="auto">
          <a:xfrm>
            <a:off x="3114675" y="165100"/>
            <a:ext cx="5705475" cy="804863"/>
          </a:xfrm>
          <a:prstGeom prst="rect">
            <a:avLst/>
          </a:prstGeom>
          <a:noFill/>
          <a:ln w="9525">
            <a:noFill/>
            <a:miter lim="800000"/>
            <a:headEnd/>
            <a:tailEnd/>
          </a:ln>
        </p:spPr>
        <p:txBody>
          <a:bodyPr>
            <a:spAutoFit/>
          </a:bodyPr>
          <a:lstStyle/>
          <a:p>
            <a:pPr algn="ctr">
              <a:lnSpc>
                <a:spcPct val="130000"/>
              </a:lnSpc>
            </a:pPr>
            <a:r>
              <a:rPr lang="zh-CN" altLang="en-US" sz="3600" b="1">
                <a:solidFill>
                  <a:srgbClr val="EEF2F5"/>
                </a:solidFill>
                <a:latin typeface="黑体" pitchFamily="2" charset="-122"/>
                <a:ea typeface="黑体" pitchFamily="2" charset="-122"/>
              </a:rPr>
              <a:t>学用</a:t>
            </a:r>
            <a:r>
              <a:rPr lang="zh-CN" altLang="en-US" sz="3600" b="1">
                <a:solidFill>
                  <a:srgbClr val="EEF2F5"/>
                </a:solidFill>
                <a:latin typeface="黑体" pitchFamily="2" charset="-122"/>
                <a:ea typeface="黑体" pitchFamily="2" charset="-122"/>
                <a:sym typeface="宋体" charset="-122"/>
              </a:rPr>
              <a:t>新技术留下好印象</a:t>
            </a:r>
            <a:endParaRPr lang="en-US" altLang="en-US" sz="3600">
              <a:solidFill>
                <a:srgbClr val="EEF2F5"/>
              </a:solidFill>
              <a:latin typeface="黑体" pitchFamily="2" charset="-122"/>
              <a:ea typeface="黑体" pitchFamily="2" charset="-122"/>
            </a:endParaRPr>
          </a:p>
        </p:txBody>
      </p:sp>
      <p:pic>
        <p:nvPicPr>
          <p:cNvPr id="27652" name="图片 2"/>
          <p:cNvPicPr>
            <a:picLocks noChangeAspect="1"/>
          </p:cNvPicPr>
          <p:nvPr/>
        </p:nvPicPr>
        <p:blipFill>
          <a:blip r:embed="rId3"/>
          <a:srcRect b="28021"/>
          <a:stretch>
            <a:fillRect/>
          </a:stretch>
        </p:blipFill>
        <p:spPr bwMode="auto">
          <a:xfrm>
            <a:off x="107950" y="969963"/>
            <a:ext cx="5353050" cy="2171700"/>
          </a:xfrm>
          <a:prstGeom prst="rect">
            <a:avLst/>
          </a:prstGeom>
          <a:noFill/>
          <a:ln w="9525">
            <a:noFill/>
            <a:miter lim="800000"/>
            <a:headEnd/>
            <a:tailEnd/>
          </a:ln>
        </p:spPr>
      </p:pic>
      <p:pic>
        <p:nvPicPr>
          <p:cNvPr id="27653" name="图片 5"/>
          <p:cNvPicPr>
            <a:picLocks noChangeAspect="1"/>
          </p:cNvPicPr>
          <p:nvPr/>
        </p:nvPicPr>
        <p:blipFill>
          <a:blip r:embed="rId4"/>
          <a:srcRect/>
          <a:stretch>
            <a:fillRect/>
          </a:stretch>
        </p:blipFill>
        <p:spPr bwMode="auto">
          <a:xfrm>
            <a:off x="5765800" y="3319463"/>
            <a:ext cx="1882775" cy="3351212"/>
          </a:xfrm>
          <a:prstGeom prst="rect">
            <a:avLst/>
          </a:prstGeom>
          <a:noFill/>
          <a:ln w="9525">
            <a:noFill/>
            <a:miter lim="800000"/>
            <a:headEnd/>
            <a:tailEnd/>
          </a:ln>
        </p:spPr>
      </p:pic>
      <p:pic>
        <p:nvPicPr>
          <p:cNvPr id="27654" name="图片 7"/>
          <p:cNvPicPr>
            <a:picLocks noChangeAspect="1"/>
          </p:cNvPicPr>
          <p:nvPr/>
        </p:nvPicPr>
        <p:blipFill>
          <a:blip r:embed="rId5"/>
          <a:srcRect/>
          <a:stretch>
            <a:fillRect/>
          </a:stretch>
        </p:blipFill>
        <p:spPr bwMode="auto">
          <a:xfrm>
            <a:off x="7926388" y="3338513"/>
            <a:ext cx="1860550" cy="3313112"/>
          </a:xfrm>
          <a:prstGeom prst="rect">
            <a:avLst/>
          </a:prstGeom>
          <a:noFill/>
          <a:ln w="9525">
            <a:noFill/>
            <a:miter lim="800000"/>
            <a:headEnd/>
            <a:tailEnd/>
          </a:ln>
        </p:spPr>
      </p:pic>
      <p:pic>
        <p:nvPicPr>
          <p:cNvPr id="27655" name="图片 8"/>
          <p:cNvPicPr>
            <a:picLocks noChangeAspect="1"/>
          </p:cNvPicPr>
          <p:nvPr/>
        </p:nvPicPr>
        <p:blipFill>
          <a:blip r:embed="rId6"/>
          <a:srcRect/>
          <a:stretch>
            <a:fillRect/>
          </a:stretch>
        </p:blipFill>
        <p:spPr bwMode="auto">
          <a:xfrm>
            <a:off x="10156825" y="3319463"/>
            <a:ext cx="1860550" cy="3311525"/>
          </a:xfrm>
          <a:prstGeom prst="rect">
            <a:avLst/>
          </a:prstGeom>
          <a:noFill/>
          <a:ln w="9525">
            <a:noFill/>
            <a:miter lim="800000"/>
            <a:headEnd/>
            <a:tailEnd/>
          </a:ln>
        </p:spPr>
      </p:pic>
      <p:pic>
        <p:nvPicPr>
          <p:cNvPr id="27656" name="图片 2"/>
          <p:cNvPicPr>
            <a:picLocks noChangeAspect="1"/>
          </p:cNvPicPr>
          <p:nvPr/>
        </p:nvPicPr>
        <p:blipFill>
          <a:blip r:embed="rId7"/>
          <a:srcRect/>
          <a:stretch>
            <a:fillRect/>
          </a:stretch>
        </p:blipFill>
        <p:spPr bwMode="auto">
          <a:xfrm>
            <a:off x="279400" y="3319463"/>
            <a:ext cx="1873250" cy="3332162"/>
          </a:xfrm>
          <a:prstGeom prst="rect">
            <a:avLst/>
          </a:prstGeom>
          <a:noFill/>
          <a:ln w="9525">
            <a:noFill/>
            <a:miter lim="800000"/>
            <a:headEnd/>
            <a:tailEnd/>
          </a:ln>
        </p:spPr>
      </p:pic>
      <p:pic>
        <p:nvPicPr>
          <p:cNvPr id="27657" name="图片 3"/>
          <p:cNvPicPr>
            <a:picLocks noChangeAspect="1"/>
          </p:cNvPicPr>
          <p:nvPr/>
        </p:nvPicPr>
        <p:blipFill>
          <a:blip r:embed="rId8"/>
          <a:srcRect/>
          <a:stretch>
            <a:fillRect/>
          </a:stretch>
        </p:blipFill>
        <p:spPr bwMode="auto">
          <a:xfrm>
            <a:off x="2752725" y="3328988"/>
            <a:ext cx="1874838" cy="3333750"/>
          </a:xfrm>
          <a:prstGeom prst="rect">
            <a:avLst/>
          </a:prstGeom>
          <a:noFill/>
          <a:ln w="9525">
            <a:noFill/>
            <a:miter lim="800000"/>
            <a:headEnd/>
            <a:tailEnd/>
          </a:ln>
        </p:spPr>
      </p:pic>
      <p:sp>
        <p:nvSpPr>
          <p:cNvPr id="27658" name="文本框 2"/>
          <p:cNvSpPr txBox="1">
            <a:spLocks noChangeArrowheads="1"/>
          </p:cNvSpPr>
          <p:nvPr/>
        </p:nvSpPr>
        <p:spPr bwMode="auto">
          <a:xfrm>
            <a:off x="6107113" y="1219200"/>
            <a:ext cx="5397500" cy="1004888"/>
          </a:xfrm>
          <a:prstGeom prst="rect">
            <a:avLst/>
          </a:prstGeom>
          <a:noFill/>
          <a:ln w="9525">
            <a:noFill/>
            <a:miter lim="800000"/>
            <a:headEnd/>
            <a:tailEnd/>
          </a:ln>
        </p:spPr>
        <p:txBody>
          <a:bodyPr>
            <a:spAutoFit/>
          </a:bodyPr>
          <a:lstStyle/>
          <a:p>
            <a:pPr algn="ctr"/>
            <a:r>
              <a:rPr lang="zh-CN" altLang="en-US" sz="2000">
                <a:solidFill>
                  <a:schemeClr val="bg1"/>
                </a:solidFill>
                <a:latin typeface="黑体" pitchFamily="2" charset="-122"/>
                <a:ea typeface="黑体" pitchFamily="2" charset="-122"/>
                <a:sym typeface="+mn-ea"/>
              </a:rPr>
              <a:t>调查派网站链接：</a:t>
            </a:r>
            <a:r>
              <a:rPr lang="en-US" altLang="zh-CN" sz="2000">
                <a:solidFill>
                  <a:schemeClr val="bg1"/>
                </a:solidFill>
                <a:latin typeface="黑体" pitchFamily="2" charset="-122"/>
                <a:ea typeface="黑体" pitchFamily="2" charset="-122"/>
                <a:sym typeface="+mn-ea"/>
              </a:rPr>
              <a:t>www.diaochapai.com</a:t>
            </a:r>
            <a:endParaRPr lang="en-US" altLang="zh-CN" sz="2000">
              <a:solidFill>
                <a:schemeClr val="bg1"/>
              </a:solidFill>
              <a:latin typeface="黑体" pitchFamily="2" charset="-122"/>
              <a:ea typeface="黑体" pitchFamily="2" charset="-122"/>
            </a:endParaRPr>
          </a:p>
          <a:p>
            <a:pPr algn="ctr"/>
            <a:r>
              <a:rPr lang="zh-CN" altLang="en-US" sz="2000">
                <a:solidFill>
                  <a:schemeClr val="bg1"/>
                </a:solidFill>
                <a:latin typeface="黑体" pitchFamily="2" charset="-122"/>
                <a:ea typeface="黑体" pitchFamily="2" charset="-122"/>
                <a:sym typeface="+mn-ea"/>
              </a:rPr>
              <a:t>麦克斯智能助教：http://mita.mycos.com/eqweb/login.html</a:t>
            </a:r>
          </a:p>
        </p:txBody>
      </p:sp>
    </p:spTree>
  </p:cSld>
  <p:clrMapOvr>
    <a:masterClrMapping/>
  </p:clrMapOvr>
  <p:transition spd="slow">
    <p:blinds dir="vert"/>
  </p:transition>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2" name="TextBox 51"/>
          <p:cNvSpPr txBox="1"/>
          <p:nvPr/>
        </p:nvSpPr>
        <p:spPr>
          <a:xfrm>
            <a:off x="439738" y="504825"/>
            <a:ext cx="2646362" cy="584200"/>
          </a:xfrm>
          <a:prstGeom prst="rect">
            <a:avLst/>
          </a:prstGeom>
          <a:noFill/>
        </p:spPr>
        <p:txBody>
          <a:bodyPr wrap="none">
            <a:spAutoFit/>
          </a:bodyPr>
          <a:lstStyle/>
          <a:p>
            <a:pPr fontAlgn="auto">
              <a:defRPr/>
            </a:pPr>
            <a:r>
              <a:rPr lang="zh-CN" altLang="en-US" sz="3200" b="1" noProof="1">
                <a:ln w="0"/>
                <a:solidFill>
                  <a:prstClr val="white"/>
                </a:solidFill>
                <a:effectLst>
                  <a:outerShdw blurRad="38100" dist="19050" dir="2700000" algn="tl" rotWithShape="0">
                    <a:srgbClr val="32363F">
                      <a:alpha val="40000"/>
                    </a:srgbClr>
                  </a:outerShdw>
                </a:effectLst>
                <a:latin typeface="+mn-lt"/>
                <a:ea typeface="Open Sans" pitchFamily="34" charset="0"/>
                <a:cs typeface="Open Sans" pitchFamily="34" charset="0"/>
              </a:rPr>
              <a:t>英国脱欧启示</a:t>
            </a:r>
            <a:endParaRPr lang="zh-CN" altLang="en-US" sz="3200" b="1" noProof="1">
              <a:ln w="0"/>
              <a:solidFill>
                <a:prstClr val="white"/>
              </a:solidFill>
              <a:effectLst>
                <a:outerShdw blurRad="38100" dist="19050" dir="2700000" algn="tl" rotWithShape="0">
                  <a:srgbClr val="32363F">
                    <a:alpha val="40000"/>
                  </a:srgbClr>
                </a:outerShdw>
              </a:effectLst>
              <a:latin typeface="Calibri" panose="020F0502020204030204" charset="0"/>
              <a:ea typeface="Open Sans" pitchFamily="34" charset="0"/>
              <a:cs typeface="Open Sans" pitchFamily="34" charset="0"/>
            </a:endParaRPr>
          </a:p>
        </p:txBody>
      </p:sp>
      <p:grpSp>
        <p:nvGrpSpPr>
          <p:cNvPr id="46083" name="Group 1"/>
          <p:cNvGrpSpPr>
            <a:grpSpLocks/>
          </p:cNvGrpSpPr>
          <p:nvPr/>
        </p:nvGrpSpPr>
        <p:grpSpPr bwMode="auto">
          <a:xfrm>
            <a:off x="603250" y="1404938"/>
            <a:ext cx="515938" cy="46037"/>
            <a:chOff x="603399" y="1554480"/>
            <a:chExt cx="515620" cy="45720"/>
          </a:xfrm>
        </p:grpSpPr>
        <p:sp>
          <p:nvSpPr>
            <p:cNvPr id="5" name="Oval 4"/>
            <p:cNvSpPr/>
            <p:nvPr/>
          </p:nvSpPr>
          <p:spPr>
            <a:xfrm>
              <a:off x="603399"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5" name="Oval 24"/>
            <p:cNvSpPr/>
            <p:nvPr/>
          </p:nvSpPr>
          <p:spPr>
            <a:xfrm>
              <a:off x="720802"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6" name="Oval 25"/>
            <p:cNvSpPr/>
            <p:nvPr/>
          </p:nvSpPr>
          <p:spPr>
            <a:xfrm>
              <a:off x="838204"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7" name="Oval 26"/>
            <p:cNvSpPr/>
            <p:nvPr/>
          </p:nvSpPr>
          <p:spPr>
            <a:xfrm>
              <a:off x="955607" y="1554480"/>
              <a:ext cx="46010" cy="45720"/>
            </a:xfrm>
            <a:prstGeom prst="ellipse">
              <a:avLst/>
            </a:prstGeom>
            <a:solidFill>
              <a:schemeClr val="accent1"/>
            </a:solid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9" name="Oval 28"/>
            <p:cNvSpPr/>
            <p:nvPr/>
          </p:nvSpPr>
          <p:spPr>
            <a:xfrm>
              <a:off x="1073009"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grpSp>
      <p:sp>
        <p:nvSpPr>
          <p:cNvPr id="46084" name="矩形 40"/>
          <p:cNvSpPr>
            <a:spLocks noChangeArrowheads="1"/>
          </p:cNvSpPr>
          <p:nvPr/>
        </p:nvSpPr>
        <p:spPr bwMode="auto">
          <a:xfrm>
            <a:off x="6024563" y="1450975"/>
            <a:ext cx="4813300" cy="1477963"/>
          </a:xfrm>
          <a:prstGeom prst="rect">
            <a:avLst/>
          </a:prstGeom>
          <a:noFill/>
          <a:ln w="9525">
            <a:noFill/>
            <a:miter lim="800000"/>
            <a:headEnd/>
            <a:tailEnd/>
          </a:ln>
        </p:spPr>
        <p:txBody>
          <a:bodyPr>
            <a:spAutoFit/>
          </a:bodyPr>
          <a:lstStyle/>
          <a:p>
            <a:r>
              <a:rPr lang="en-US" altLang="zh-CN">
                <a:solidFill>
                  <a:schemeClr val="bg1"/>
                </a:solidFill>
                <a:latin typeface="微软雅黑" pitchFamily="34" charset="-122"/>
                <a:ea typeface="微软雅黑" pitchFamily="34" charset="-122"/>
              </a:rPr>
              <a:t>1</a:t>
            </a:r>
            <a:r>
              <a:rPr lang="zh-CN" altLang="en-US">
                <a:solidFill>
                  <a:schemeClr val="bg1"/>
                </a:solidFill>
                <a:latin typeface="微软雅黑" pitchFamily="34" charset="-122"/>
                <a:ea typeface="微软雅黑" pitchFamily="34" charset="-122"/>
              </a:rPr>
              <a:t>、</a:t>
            </a:r>
            <a:r>
              <a:rPr lang="zh-CN" altLang="zh-CN">
                <a:solidFill>
                  <a:schemeClr val="bg1"/>
                </a:solidFill>
                <a:latin typeface="微软雅黑" pitchFamily="34" charset="-122"/>
                <a:ea typeface="微软雅黑" pitchFamily="34" charset="-122"/>
              </a:rPr>
              <a:t>伊斯兰移民对欧洲的重创</a:t>
            </a:r>
            <a:endParaRPr lang="en-US" altLang="zh-CN">
              <a:solidFill>
                <a:schemeClr val="bg1"/>
              </a:solidFill>
              <a:latin typeface="微软雅黑" pitchFamily="34" charset="-122"/>
              <a:ea typeface="微软雅黑" pitchFamily="34" charset="-122"/>
            </a:endParaRPr>
          </a:p>
          <a:p>
            <a:endParaRPr lang="zh-CN" altLang="zh-CN">
              <a:solidFill>
                <a:schemeClr val="bg1"/>
              </a:solidFill>
              <a:latin typeface="微软雅黑" pitchFamily="34" charset="-122"/>
              <a:ea typeface="微软雅黑" pitchFamily="34" charset="-122"/>
            </a:endParaRPr>
          </a:p>
          <a:p>
            <a:r>
              <a:rPr lang="en-US" altLang="zh-CN">
                <a:solidFill>
                  <a:schemeClr val="bg1"/>
                </a:solidFill>
                <a:latin typeface="微软雅黑" pitchFamily="34" charset="-122"/>
                <a:ea typeface="微软雅黑" pitchFamily="34" charset="-122"/>
              </a:rPr>
              <a:t>      2</a:t>
            </a:r>
            <a:r>
              <a:rPr lang="zh-CN" altLang="en-US">
                <a:solidFill>
                  <a:schemeClr val="bg1"/>
                </a:solidFill>
                <a:latin typeface="微软雅黑" pitchFamily="34" charset="-122"/>
                <a:ea typeface="微软雅黑" pitchFamily="34" charset="-122"/>
              </a:rPr>
              <a:t>、</a:t>
            </a:r>
            <a:r>
              <a:rPr lang="zh-CN" altLang="zh-CN">
                <a:solidFill>
                  <a:schemeClr val="bg1"/>
                </a:solidFill>
                <a:latin typeface="微软雅黑" pitchFamily="34" charset="-122"/>
                <a:ea typeface="微软雅黑" pitchFamily="34" charset="-122"/>
              </a:rPr>
              <a:t>希腊等国问题将欧盟拖入深渊</a:t>
            </a:r>
            <a:endParaRPr lang="en-US" altLang="zh-CN">
              <a:solidFill>
                <a:schemeClr val="bg1"/>
              </a:solidFill>
              <a:latin typeface="微软雅黑" pitchFamily="34" charset="-122"/>
              <a:ea typeface="微软雅黑" pitchFamily="34" charset="-122"/>
            </a:endParaRPr>
          </a:p>
          <a:p>
            <a:endParaRPr lang="zh-CN" altLang="zh-CN">
              <a:solidFill>
                <a:schemeClr val="bg1"/>
              </a:solidFill>
              <a:latin typeface="微软雅黑" pitchFamily="34" charset="-122"/>
              <a:ea typeface="微软雅黑" pitchFamily="34" charset="-122"/>
            </a:endParaRPr>
          </a:p>
          <a:p>
            <a:r>
              <a:rPr lang="en-US" altLang="zh-CN">
                <a:solidFill>
                  <a:schemeClr val="bg1"/>
                </a:solidFill>
                <a:latin typeface="微软雅黑" pitchFamily="34" charset="-122"/>
                <a:ea typeface="微软雅黑" pitchFamily="34" charset="-122"/>
              </a:rPr>
              <a:t>            3</a:t>
            </a:r>
            <a:r>
              <a:rPr lang="zh-CN" altLang="en-US">
                <a:solidFill>
                  <a:schemeClr val="bg1"/>
                </a:solidFill>
                <a:latin typeface="微软雅黑" pitchFamily="34" charset="-122"/>
                <a:ea typeface="微软雅黑" pitchFamily="34" charset="-122"/>
              </a:rPr>
              <a:t>、</a:t>
            </a:r>
            <a:r>
              <a:rPr lang="zh-CN" altLang="zh-CN">
                <a:solidFill>
                  <a:schemeClr val="bg1"/>
                </a:solidFill>
                <a:latin typeface="微软雅黑" pitchFamily="34" charset="-122"/>
                <a:ea typeface="微软雅黑" pitchFamily="34" charset="-122"/>
              </a:rPr>
              <a:t>英国长期以来孤立政策的影响</a:t>
            </a:r>
          </a:p>
        </p:txBody>
      </p:sp>
      <p:pic>
        <p:nvPicPr>
          <p:cNvPr id="3" name="图片 2"/>
          <p:cNvPicPr>
            <a:picLocks noChangeAspect="1"/>
          </p:cNvPicPr>
          <p:nvPr/>
        </p:nvPicPr>
        <p:blipFill>
          <a:blip r:embed="rId2">
            <a:extLst>
              <a:ext uri="{28A0092B-C50C-407E-A947-70E740481C1C}"/>
            </a:extLst>
          </a:blip>
          <a:stretch>
            <a:fillRect/>
          </a:stretch>
        </p:blipFill>
        <p:spPr>
          <a:xfrm>
            <a:off x="205885" y="2096241"/>
            <a:ext cx="4928765" cy="3672548"/>
          </a:xfrm>
          <a:prstGeom prst="rect">
            <a:avLst/>
          </a:prstGeom>
          <a:ln>
            <a:noFill/>
          </a:ln>
          <a:effectLst>
            <a:softEdge rad="112500"/>
          </a:effectLst>
        </p:spPr>
      </p:pic>
      <p:pic>
        <p:nvPicPr>
          <p:cNvPr id="4" name="图片 3"/>
          <p:cNvPicPr>
            <a:picLocks noChangeAspect="1"/>
          </p:cNvPicPr>
          <p:nvPr/>
        </p:nvPicPr>
        <p:blipFill>
          <a:blip r:embed="rId3">
            <a:extLst>
              <a:ext uri="{28A0092B-C50C-407E-A947-70E740481C1C}"/>
            </a:extLst>
          </a:blip>
          <a:stretch>
            <a:fillRect/>
          </a:stretch>
        </p:blipFill>
        <p:spPr>
          <a:xfrm>
            <a:off x="5134650" y="3281079"/>
            <a:ext cx="3470088" cy="2487710"/>
          </a:xfrm>
          <a:prstGeom prst="rect">
            <a:avLst/>
          </a:prstGeom>
          <a:ln>
            <a:noFill/>
          </a:ln>
          <a:effectLst>
            <a:softEdge rad="112500"/>
          </a:effectLst>
        </p:spPr>
      </p:pic>
      <p:pic>
        <p:nvPicPr>
          <p:cNvPr id="6" name="图片 5"/>
          <p:cNvPicPr>
            <a:picLocks noChangeAspect="1"/>
          </p:cNvPicPr>
          <p:nvPr/>
        </p:nvPicPr>
        <p:blipFill>
          <a:blip r:embed="rId4" cstate="print">
            <a:extLst>
              <a:ext uri="{28A0092B-C50C-407E-A947-70E740481C1C}"/>
            </a:extLst>
          </a:blip>
          <a:stretch>
            <a:fillRect/>
          </a:stretch>
        </p:blipFill>
        <p:spPr>
          <a:xfrm>
            <a:off x="8604738" y="3768565"/>
            <a:ext cx="3013521" cy="2000224"/>
          </a:xfrm>
          <a:prstGeom prst="rect">
            <a:avLst/>
          </a:prstGeom>
          <a:ln>
            <a:noFill/>
          </a:ln>
          <a:effectLst>
            <a:softEdge rad="112500"/>
          </a:effectLst>
        </p:spPr>
      </p:pic>
    </p:spTree>
  </p:cSld>
  <p:clrMapOvr>
    <a:masterClrMapping/>
  </p:clrMapOvr>
  <p:transition spd="slow">
    <p:blinds dir="vert"/>
  </p:transition>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2" name="TextBox 51"/>
          <p:cNvSpPr txBox="1"/>
          <p:nvPr/>
        </p:nvSpPr>
        <p:spPr>
          <a:xfrm>
            <a:off x="439738" y="504825"/>
            <a:ext cx="4699000" cy="584200"/>
          </a:xfrm>
          <a:prstGeom prst="rect">
            <a:avLst/>
          </a:prstGeom>
          <a:noFill/>
        </p:spPr>
        <p:txBody>
          <a:bodyPr wrap="none">
            <a:spAutoFit/>
          </a:bodyPr>
          <a:lstStyle/>
          <a:p>
            <a:pPr fontAlgn="auto">
              <a:defRPr/>
            </a:pPr>
            <a:r>
              <a:rPr lang="zh-CN" altLang="en-US" sz="3200" b="1" noProof="1">
                <a:ln w="0"/>
                <a:solidFill>
                  <a:prstClr val="white"/>
                </a:solidFill>
                <a:effectLst>
                  <a:outerShdw blurRad="38100" dist="19050" dir="2700000" algn="tl" rotWithShape="0">
                    <a:srgbClr val="32363F">
                      <a:alpha val="40000"/>
                    </a:srgbClr>
                  </a:outerShdw>
                </a:effectLst>
                <a:latin typeface="+mn-lt"/>
                <a:ea typeface="Open Sans" pitchFamily="34" charset="0"/>
                <a:cs typeface="Open Sans" pitchFamily="34" charset="0"/>
              </a:rPr>
              <a:t>英国脱欧与欧洲右翼崛起</a:t>
            </a:r>
            <a:endParaRPr lang="zh-CN" altLang="en-US" sz="3200" b="1" noProof="1">
              <a:ln w="0"/>
              <a:solidFill>
                <a:prstClr val="white"/>
              </a:solidFill>
              <a:effectLst>
                <a:outerShdw blurRad="38100" dist="19050" dir="2700000" algn="tl" rotWithShape="0">
                  <a:srgbClr val="32363F">
                    <a:alpha val="40000"/>
                  </a:srgbClr>
                </a:outerShdw>
              </a:effectLst>
              <a:latin typeface="Calibri" panose="020F0502020204030204" charset="0"/>
              <a:ea typeface="Open Sans" pitchFamily="34" charset="0"/>
              <a:cs typeface="Open Sans" pitchFamily="34" charset="0"/>
            </a:endParaRPr>
          </a:p>
        </p:txBody>
      </p:sp>
      <p:grpSp>
        <p:nvGrpSpPr>
          <p:cNvPr id="47107" name="Group 1"/>
          <p:cNvGrpSpPr>
            <a:grpSpLocks/>
          </p:cNvGrpSpPr>
          <p:nvPr/>
        </p:nvGrpSpPr>
        <p:grpSpPr bwMode="auto">
          <a:xfrm>
            <a:off x="603250" y="1404938"/>
            <a:ext cx="515938" cy="46037"/>
            <a:chOff x="603399" y="1554480"/>
            <a:chExt cx="515620" cy="45720"/>
          </a:xfrm>
        </p:grpSpPr>
        <p:sp>
          <p:nvSpPr>
            <p:cNvPr id="5" name="Oval 4"/>
            <p:cNvSpPr/>
            <p:nvPr/>
          </p:nvSpPr>
          <p:spPr>
            <a:xfrm>
              <a:off x="603399"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5" name="Oval 24"/>
            <p:cNvSpPr/>
            <p:nvPr/>
          </p:nvSpPr>
          <p:spPr>
            <a:xfrm>
              <a:off x="720802"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6" name="Oval 25"/>
            <p:cNvSpPr/>
            <p:nvPr/>
          </p:nvSpPr>
          <p:spPr>
            <a:xfrm>
              <a:off x="838204"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7" name="Oval 26"/>
            <p:cNvSpPr/>
            <p:nvPr/>
          </p:nvSpPr>
          <p:spPr>
            <a:xfrm>
              <a:off x="955607" y="1554480"/>
              <a:ext cx="46010" cy="45720"/>
            </a:xfrm>
            <a:prstGeom prst="ellipse">
              <a:avLst/>
            </a:prstGeom>
            <a:solidFill>
              <a:schemeClr val="accent1"/>
            </a:solid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9" name="Oval 28"/>
            <p:cNvSpPr/>
            <p:nvPr/>
          </p:nvSpPr>
          <p:spPr>
            <a:xfrm>
              <a:off x="1073009"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grpSp>
      <p:sp>
        <p:nvSpPr>
          <p:cNvPr id="47108" name="矩形 40"/>
          <p:cNvSpPr>
            <a:spLocks noChangeArrowheads="1"/>
          </p:cNvSpPr>
          <p:nvPr/>
        </p:nvSpPr>
        <p:spPr bwMode="auto">
          <a:xfrm>
            <a:off x="603250" y="1868488"/>
            <a:ext cx="6096000" cy="922337"/>
          </a:xfrm>
          <a:prstGeom prst="rect">
            <a:avLst/>
          </a:prstGeom>
          <a:noFill/>
          <a:ln w="9525">
            <a:noFill/>
            <a:miter lim="800000"/>
            <a:headEnd/>
            <a:tailEnd/>
          </a:ln>
        </p:spPr>
        <p:txBody>
          <a:bodyPr>
            <a:spAutoFit/>
          </a:bodyPr>
          <a:lstStyle/>
          <a:p>
            <a:r>
              <a:rPr lang="en-US" altLang="zh-CN">
                <a:solidFill>
                  <a:schemeClr val="bg1"/>
                </a:solidFill>
                <a:latin typeface="微软雅黑" pitchFamily="34" charset="-122"/>
                <a:ea typeface="微软雅黑" pitchFamily="34" charset="-122"/>
              </a:rPr>
              <a:t>      1</a:t>
            </a:r>
            <a:r>
              <a:rPr lang="zh-CN" altLang="en-US">
                <a:solidFill>
                  <a:schemeClr val="bg1"/>
                </a:solidFill>
                <a:latin typeface="微软雅黑" pitchFamily="34" charset="-122"/>
                <a:ea typeface="微软雅黑" pitchFamily="34" charset="-122"/>
              </a:rPr>
              <a:t>、</a:t>
            </a:r>
            <a:r>
              <a:rPr lang="zh-CN" altLang="zh-CN">
                <a:solidFill>
                  <a:schemeClr val="bg1"/>
                </a:solidFill>
                <a:latin typeface="微软雅黑" pitchFamily="34" charset="-122"/>
                <a:ea typeface="微软雅黑" pitchFamily="34" charset="-122"/>
              </a:rPr>
              <a:t>法国勒庞的兴起与欧洲各国右翼泛起</a:t>
            </a:r>
            <a:endParaRPr lang="en-US" altLang="zh-CN">
              <a:solidFill>
                <a:schemeClr val="bg1"/>
              </a:solidFill>
              <a:latin typeface="微软雅黑" pitchFamily="34" charset="-122"/>
              <a:ea typeface="微软雅黑" pitchFamily="34" charset="-122"/>
            </a:endParaRPr>
          </a:p>
          <a:p>
            <a:endParaRPr lang="zh-CN" altLang="zh-CN">
              <a:solidFill>
                <a:schemeClr val="bg1"/>
              </a:solidFill>
              <a:latin typeface="微软雅黑" pitchFamily="34" charset="-122"/>
              <a:ea typeface="微软雅黑" pitchFamily="34" charset="-122"/>
            </a:endParaRPr>
          </a:p>
          <a:p>
            <a:r>
              <a:rPr lang="en-US" altLang="zh-CN">
                <a:solidFill>
                  <a:schemeClr val="bg1"/>
                </a:solidFill>
                <a:latin typeface="微软雅黑" pitchFamily="34" charset="-122"/>
                <a:ea typeface="微软雅黑" pitchFamily="34" charset="-122"/>
              </a:rPr>
              <a:t>2</a:t>
            </a:r>
            <a:r>
              <a:rPr lang="zh-CN" altLang="en-US">
                <a:solidFill>
                  <a:schemeClr val="bg1"/>
                </a:solidFill>
                <a:latin typeface="微软雅黑" pitchFamily="34" charset="-122"/>
                <a:ea typeface="微软雅黑" pitchFamily="34" charset="-122"/>
              </a:rPr>
              <a:t>、</a:t>
            </a:r>
            <a:r>
              <a:rPr lang="zh-CN" altLang="zh-CN">
                <a:solidFill>
                  <a:schemeClr val="bg1"/>
                </a:solidFill>
                <a:latin typeface="微软雅黑" pitchFamily="34" charset="-122"/>
                <a:ea typeface="微软雅黑" pitchFamily="34" charset="-122"/>
              </a:rPr>
              <a:t>苏格兰、北爱独立问题重新浮出水面</a:t>
            </a:r>
          </a:p>
        </p:txBody>
      </p:sp>
      <p:pic>
        <p:nvPicPr>
          <p:cNvPr id="3" name="图片 2"/>
          <p:cNvPicPr>
            <a:picLocks noChangeAspect="1"/>
          </p:cNvPicPr>
          <p:nvPr/>
        </p:nvPicPr>
        <p:blipFill>
          <a:blip r:embed="rId2">
            <a:extLst>
              <a:ext uri="{28A0092B-C50C-407E-A947-70E740481C1C}"/>
            </a:extLst>
          </a:blip>
          <a:stretch>
            <a:fillRect/>
          </a:stretch>
        </p:blipFill>
        <p:spPr>
          <a:xfrm>
            <a:off x="1096159" y="3107717"/>
            <a:ext cx="4503868" cy="3504572"/>
          </a:xfrm>
          <a:prstGeom prst="rect">
            <a:avLst/>
          </a:prstGeom>
          <a:ln>
            <a:noFill/>
          </a:ln>
          <a:effectLst>
            <a:softEdge rad="112500"/>
          </a:effectLst>
        </p:spPr>
      </p:pic>
      <p:pic>
        <p:nvPicPr>
          <p:cNvPr id="4" name="图片 3"/>
          <p:cNvPicPr>
            <a:picLocks noChangeAspect="1"/>
          </p:cNvPicPr>
          <p:nvPr/>
        </p:nvPicPr>
        <p:blipFill>
          <a:blip r:embed="rId3">
            <a:extLst>
              <a:ext uri="{28A0092B-C50C-407E-A947-70E740481C1C}"/>
            </a:extLst>
          </a:blip>
          <a:stretch>
            <a:fillRect/>
          </a:stretch>
        </p:blipFill>
        <p:spPr>
          <a:xfrm>
            <a:off x="5600028" y="1405700"/>
            <a:ext cx="6034741" cy="5186719"/>
          </a:xfrm>
          <a:prstGeom prst="rect">
            <a:avLst/>
          </a:prstGeom>
          <a:ln>
            <a:noFill/>
          </a:ln>
          <a:effectLst>
            <a:softEdge rad="112500"/>
          </a:effectLst>
        </p:spPr>
      </p:pic>
    </p:spTree>
  </p:cSld>
  <p:clrMapOvr>
    <a:masterClrMapping/>
  </p:clrMapOvr>
  <p:transition spd="slow">
    <p:blinds dir="vert"/>
  </p:transition>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2" name="TextBox 51"/>
          <p:cNvSpPr txBox="1"/>
          <p:nvPr/>
        </p:nvSpPr>
        <p:spPr>
          <a:xfrm>
            <a:off x="439738" y="504825"/>
            <a:ext cx="3878262" cy="584200"/>
          </a:xfrm>
          <a:prstGeom prst="rect">
            <a:avLst/>
          </a:prstGeom>
          <a:noFill/>
        </p:spPr>
        <p:txBody>
          <a:bodyPr wrap="none">
            <a:spAutoFit/>
          </a:bodyPr>
          <a:lstStyle/>
          <a:p>
            <a:pPr fontAlgn="auto">
              <a:defRPr/>
            </a:pPr>
            <a:r>
              <a:rPr lang="zh-CN" altLang="en-US" sz="3200" b="1" noProof="1">
                <a:ln w="0"/>
                <a:solidFill>
                  <a:prstClr val="white"/>
                </a:solidFill>
                <a:effectLst>
                  <a:outerShdw blurRad="38100" dist="19050" dir="2700000" algn="tl" rotWithShape="0">
                    <a:srgbClr val="32363F">
                      <a:alpha val="40000"/>
                    </a:srgbClr>
                  </a:outerShdw>
                </a:effectLst>
                <a:latin typeface="+mn-lt"/>
                <a:ea typeface="Open Sans" pitchFamily="34" charset="0"/>
                <a:cs typeface="Open Sans" pitchFamily="34" charset="0"/>
              </a:rPr>
              <a:t>英国脱欧与中国关系</a:t>
            </a:r>
            <a:endParaRPr lang="zh-CN" altLang="en-US" sz="3200" b="1" noProof="1">
              <a:ln w="0"/>
              <a:solidFill>
                <a:prstClr val="white"/>
              </a:solidFill>
              <a:effectLst>
                <a:outerShdw blurRad="38100" dist="19050" dir="2700000" algn="tl" rotWithShape="0">
                  <a:srgbClr val="32363F">
                    <a:alpha val="40000"/>
                  </a:srgbClr>
                </a:outerShdw>
              </a:effectLst>
              <a:latin typeface="Calibri" panose="020F0502020204030204" charset="0"/>
              <a:ea typeface="Open Sans" pitchFamily="34" charset="0"/>
              <a:cs typeface="Open Sans" pitchFamily="34" charset="0"/>
            </a:endParaRPr>
          </a:p>
        </p:txBody>
      </p:sp>
      <p:grpSp>
        <p:nvGrpSpPr>
          <p:cNvPr id="48131" name="Group 1"/>
          <p:cNvGrpSpPr>
            <a:grpSpLocks/>
          </p:cNvGrpSpPr>
          <p:nvPr/>
        </p:nvGrpSpPr>
        <p:grpSpPr bwMode="auto">
          <a:xfrm>
            <a:off x="603250" y="1404938"/>
            <a:ext cx="515938" cy="46037"/>
            <a:chOff x="603399" y="1554480"/>
            <a:chExt cx="515620" cy="45720"/>
          </a:xfrm>
        </p:grpSpPr>
        <p:sp>
          <p:nvSpPr>
            <p:cNvPr id="5" name="Oval 4"/>
            <p:cNvSpPr/>
            <p:nvPr/>
          </p:nvSpPr>
          <p:spPr>
            <a:xfrm>
              <a:off x="603399"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5" name="Oval 24"/>
            <p:cNvSpPr/>
            <p:nvPr/>
          </p:nvSpPr>
          <p:spPr>
            <a:xfrm>
              <a:off x="720802"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6" name="Oval 25"/>
            <p:cNvSpPr/>
            <p:nvPr/>
          </p:nvSpPr>
          <p:spPr>
            <a:xfrm>
              <a:off x="838204"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7" name="Oval 26"/>
            <p:cNvSpPr/>
            <p:nvPr/>
          </p:nvSpPr>
          <p:spPr>
            <a:xfrm>
              <a:off x="955607" y="1554480"/>
              <a:ext cx="46010" cy="45720"/>
            </a:xfrm>
            <a:prstGeom prst="ellipse">
              <a:avLst/>
            </a:prstGeom>
            <a:solidFill>
              <a:schemeClr val="accent1"/>
            </a:solid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9" name="Oval 28"/>
            <p:cNvSpPr/>
            <p:nvPr/>
          </p:nvSpPr>
          <p:spPr>
            <a:xfrm>
              <a:off x="1073009"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grpSp>
      <p:sp>
        <p:nvSpPr>
          <p:cNvPr id="48132" name="矩形 40"/>
          <p:cNvSpPr>
            <a:spLocks noChangeArrowheads="1"/>
          </p:cNvSpPr>
          <p:nvPr/>
        </p:nvSpPr>
        <p:spPr bwMode="auto">
          <a:xfrm>
            <a:off x="3246438" y="2001838"/>
            <a:ext cx="6096000" cy="1200150"/>
          </a:xfrm>
          <a:prstGeom prst="rect">
            <a:avLst/>
          </a:prstGeom>
          <a:noFill/>
          <a:ln w="9525">
            <a:noFill/>
            <a:miter lim="800000"/>
            <a:headEnd/>
            <a:tailEnd/>
          </a:ln>
        </p:spPr>
        <p:txBody>
          <a:bodyPr>
            <a:spAutoFit/>
          </a:bodyPr>
          <a:lstStyle/>
          <a:p>
            <a:r>
              <a:rPr lang="en-US" altLang="zh-CN">
                <a:solidFill>
                  <a:schemeClr val="bg1"/>
                </a:solidFill>
                <a:latin typeface="微软雅黑" pitchFamily="34" charset="-122"/>
                <a:ea typeface="微软雅黑" pitchFamily="34" charset="-122"/>
              </a:rPr>
              <a:t>1</a:t>
            </a:r>
            <a:r>
              <a:rPr lang="zh-CN" altLang="en-US">
                <a:solidFill>
                  <a:schemeClr val="bg1"/>
                </a:solidFill>
                <a:latin typeface="微软雅黑" pitchFamily="34" charset="-122"/>
                <a:ea typeface="微软雅黑" pitchFamily="34" charset="-122"/>
              </a:rPr>
              <a:t>、</a:t>
            </a:r>
            <a:r>
              <a:rPr lang="zh-CN" altLang="zh-CN">
                <a:solidFill>
                  <a:schemeClr val="bg1"/>
                </a:solidFill>
                <a:latin typeface="微软雅黑" pitchFamily="34" charset="-122"/>
                <a:ea typeface="微软雅黑" pitchFamily="34" charset="-122"/>
              </a:rPr>
              <a:t>加入亚投行</a:t>
            </a:r>
            <a:endParaRPr lang="en-US" altLang="zh-CN">
              <a:solidFill>
                <a:schemeClr val="bg1"/>
              </a:solidFill>
              <a:latin typeface="微软雅黑" pitchFamily="34" charset="-122"/>
              <a:ea typeface="微软雅黑" pitchFamily="34" charset="-122"/>
            </a:endParaRPr>
          </a:p>
          <a:p>
            <a:endParaRPr lang="zh-CN" altLang="zh-CN">
              <a:solidFill>
                <a:schemeClr val="bg1"/>
              </a:solidFill>
              <a:latin typeface="微软雅黑" pitchFamily="34" charset="-122"/>
              <a:ea typeface="微软雅黑" pitchFamily="34" charset="-122"/>
            </a:endParaRPr>
          </a:p>
          <a:p>
            <a:r>
              <a:rPr lang="en-US" altLang="zh-CN">
                <a:solidFill>
                  <a:schemeClr val="bg1"/>
                </a:solidFill>
                <a:latin typeface="微软雅黑" pitchFamily="34" charset="-122"/>
                <a:ea typeface="微软雅黑" pitchFamily="34" charset="-122"/>
              </a:rPr>
              <a:t>2</a:t>
            </a:r>
            <a:r>
              <a:rPr lang="zh-CN" altLang="en-US">
                <a:solidFill>
                  <a:schemeClr val="bg1"/>
                </a:solidFill>
                <a:latin typeface="微软雅黑" pitchFamily="34" charset="-122"/>
                <a:ea typeface="微软雅黑" pitchFamily="34" charset="-122"/>
              </a:rPr>
              <a:t>、</a:t>
            </a:r>
            <a:r>
              <a:rPr lang="zh-CN" altLang="zh-CN">
                <a:solidFill>
                  <a:schemeClr val="bg1"/>
                </a:solidFill>
                <a:latin typeface="微软雅黑" pitchFamily="34" charset="-122"/>
                <a:ea typeface="微软雅黑" pitchFamily="34" charset="-122"/>
              </a:rPr>
              <a:t>强化与中国的关系（也许会有利于欧盟解除对中国的武器禁运）</a:t>
            </a:r>
            <a:endParaRPr lang="zh-CN" altLang="en-US">
              <a:solidFill>
                <a:schemeClr val="bg1"/>
              </a:solidFill>
              <a:latin typeface="微软雅黑" pitchFamily="34" charset="-122"/>
              <a:ea typeface="微软雅黑" pitchFamily="34" charset="-122"/>
            </a:endParaRPr>
          </a:p>
        </p:txBody>
      </p:sp>
      <p:pic>
        <p:nvPicPr>
          <p:cNvPr id="3" name="图片 2"/>
          <p:cNvPicPr>
            <a:picLocks noChangeAspect="1"/>
          </p:cNvPicPr>
          <p:nvPr/>
        </p:nvPicPr>
        <p:blipFill>
          <a:blip r:embed="rId2">
            <a:extLst>
              <a:ext uri="{28A0092B-C50C-407E-A947-70E740481C1C}"/>
            </a:extLst>
          </a:blip>
          <a:stretch>
            <a:fillRect/>
          </a:stretch>
        </p:blipFill>
        <p:spPr>
          <a:xfrm>
            <a:off x="439869" y="3563470"/>
            <a:ext cx="5613177" cy="2820619"/>
          </a:xfrm>
          <a:prstGeom prst="rect">
            <a:avLst/>
          </a:prstGeom>
          <a:ln>
            <a:noFill/>
          </a:ln>
          <a:effectLst>
            <a:softEdge rad="112500"/>
          </a:effectLst>
        </p:spPr>
      </p:pic>
      <p:pic>
        <p:nvPicPr>
          <p:cNvPr id="4" name="图片 3"/>
          <p:cNvPicPr>
            <a:picLocks noChangeAspect="1"/>
          </p:cNvPicPr>
          <p:nvPr/>
        </p:nvPicPr>
        <p:blipFill>
          <a:blip r:embed="rId3">
            <a:extLst>
              <a:ext uri="{28A0092B-C50C-407E-A947-70E740481C1C}"/>
            </a:extLst>
          </a:blip>
          <a:stretch>
            <a:fillRect/>
          </a:stretch>
        </p:blipFill>
        <p:spPr>
          <a:xfrm>
            <a:off x="6329681" y="3563469"/>
            <a:ext cx="5613177" cy="2820619"/>
          </a:xfrm>
          <a:prstGeom prst="rect">
            <a:avLst/>
          </a:prstGeom>
          <a:ln>
            <a:noFill/>
          </a:ln>
          <a:effectLst>
            <a:softEdge rad="112500"/>
          </a:effectLst>
        </p:spPr>
      </p:pic>
    </p:spTree>
  </p:cSld>
  <p:clrMapOvr>
    <a:masterClrMapping/>
  </p:clrMapOvr>
  <p:transition spd="slow">
    <p:blinds dir="ver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3" name="图片占位符 6"/>
          <p:cNvPicPr>
            <a:picLocks noGrp="1" noChangeAspect="1"/>
          </p:cNvPicPr>
          <p:nvPr>
            <p:ph type="pic" sz="quarter" idx="10"/>
          </p:nvPr>
        </p:nvPicPr>
        <p:blipFill>
          <a:blip r:embed="rId2"/>
          <a:srcRect/>
          <a:stretch>
            <a:fillRect/>
          </a:stretch>
        </p:blipFill>
        <p:spPr bwMode="auto">
          <a:ln>
            <a:miter lim="800000"/>
            <a:headEnd/>
            <a:tailEnd/>
          </a:ln>
        </p:spPr>
      </p:pic>
      <p:sp>
        <p:nvSpPr>
          <p:cNvPr id="2" name="Rectangle 1"/>
          <p:cNvSpPr/>
          <p:nvPr/>
        </p:nvSpPr>
        <p:spPr>
          <a:xfrm>
            <a:off x="0" y="0"/>
            <a:ext cx="12192000" cy="6858000"/>
          </a:xfrm>
          <a:prstGeom prst="rect">
            <a:avLst/>
          </a:prstGeom>
          <a:solidFill>
            <a:schemeClr val="tx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49155" name="Rectangle 37"/>
          <p:cNvSpPr>
            <a:spLocks noChangeArrowheads="1"/>
          </p:cNvSpPr>
          <p:nvPr/>
        </p:nvSpPr>
        <p:spPr bwMode="auto">
          <a:xfrm>
            <a:off x="863600" y="4291013"/>
            <a:ext cx="5397500" cy="731837"/>
          </a:xfrm>
          <a:prstGeom prst="rect">
            <a:avLst/>
          </a:prstGeom>
          <a:noFill/>
          <a:ln w="9525">
            <a:noFill/>
            <a:miter lim="800000"/>
            <a:headEnd/>
            <a:tailEnd/>
          </a:ln>
        </p:spPr>
        <p:txBody>
          <a:bodyPr>
            <a:spAutoFit/>
          </a:bodyPr>
          <a:lstStyle/>
          <a:p>
            <a:pPr>
              <a:lnSpc>
                <a:spcPct val="130000"/>
              </a:lnSpc>
            </a:pPr>
            <a:r>
              <a:rPr lang="zh-CN" altLang="en-US" sz="3200" b="1">
                <a:solidFill>
                  <a:srgbClr val="EEF2F5"/>
                </a:solidFill>
              </a:rPr>
              <a:t>南海问题</a:t>
            </a:r>
            <a:endParaRPr lang="en-US" altLang="en-US" sz="1000">
              <a:solidFill>
                <a:srgbClr val="EEF2F5"/>
              </a:solidFill>
            </a:endParaRPr>
          </a:p>
        </p:txBody>
      </p:sp>
      <p:pic>
        <p:nvPicPr>
          <p:cNvPr id="3" name="图片 2"/>
          <p:cNvPicPr>
            <a:picLocks noChangeAspect="1"/>
          </p:cNvPicPr>
          <p:nvPr/>
        </p:nvPicPr>
        <p:blipFill>
          <a:blip r:embed="rId3" cstate="print">
            <a:extLst>
              <a:ext uri="{28A0092B-C50C-407E-A947-70E740481C1C}"/>
            </a:extLst>
          </a:blip>
          <a:stretch>
            <a:fillRect/>
          </a:stretch>
        </p:blipFill>
        <p:spPr>
          <a:xfrm>
            <a:off x="6096000" y="1752717"/>
            <a:ext cx="4728882" cy="3270810"/>
          </a:xfrm>
          <a:prstGeom prst="rect">
            <a:avLst/>
          </a:prstGeom>
          <a:ln>
            <a:noFill/>
          </a:ln>
          <a:effectLst>
            <a:softEdge rad="112500"/>
          </a:effectLst>
        </p:spPr>
      </p:pic>
    </p:spTree>
  </p:cSld>
  <p:clrMapOvr>
    <a:masterClrMapping/>
  </p:clrMapOvr>
  <p:transition spd="slow">
    <p:blinds dir="vert"/>
  </p:transition>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2"/>
          <a:stretch>
            <a:fillRect/>
          </a:stretch>
        </p:blipFill>
        <p:spPr>
          <a:xfrm>
            <a:off x="2111830" y="622483"/>
            <a:ext cx="7929108" cy="5567595"/>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pic>
        <p:nvPicPr>
          <p:cNvPr id="9" name="图片 8"/>
          <p:cNvPicPr>
            <a:picLocks noChangeAspect="1"/>
          </p:cNvPicPr>
          <p:nvPr/>
        </p:nvPicPr>
        <p:blipFill>
          <a:blip r:embed="rId3"/>
          <a:stretch>
            <a:fillRect/>
          </a:stretch>
        </p:blipFill>
        <p:spPr>
          <a:xfrm>
            <a:off x="5045194" y="5144400"/>
            <a:ext cx="2570400" cy="1713597"/>
          </a:xfrm>
          <a:prstGeom prst="rect">
            <a:avLst/>
          </a:prstGeom>
          <a:solidFill>
            <a:srgbClr val="FFFFFF">
              <a:shade val="85000"/>
            </a:srgbClr>
          </a:solidFill>
          <a:ln w="101600" cap="sq">
            <a:solidFill>
              <a:srgbClr val="FDFDFD"/>
            </a:solidFill>
            <a:miter lim="800000"/>
            <a:headEnd/>
            <a:tailEnd/>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10" name="图片 9"/>
          <p:cNvPicPr>
            <a:picLocks noChangeAspect="1"/>
          </p:cNvPicPr>
          <p:nvPr/>
        </p:nvPicPr>
        <p:blipFill>
          <a:blip r:embed="rId4"/>
          <a:stretch>
            <a:fillRect/>
          </a:stretch>
        </p:blipFill>
        <p:spPr>
          <a:xfrm>
            <a:off x="-101600" y="2445462"/>
            <a:ext cx="2570397" cy="170581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1" name="图片 10"/>
          <p:cNvPicPr>
            <a:picLocks noChangeAspect="1"/>
          </p:cNvPicPr>
          <p:nvPr/>
        </p:nvPicPr>
        <p:blipFill>
          <a:blip r:embed="rId5" cstate="print"/>
          <a:stretch>
            <a:fillRect/>
          </a:stretch>
        </p:blipFill>
        <p:spPr>
          <a:xfrm>
            <a:off x="9683968" y="2675403"/>
            <a:ext cx="2570400" cy="1606499"/>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12" name="图片 11"/>
          <p:cNvPicPr>
            <a:picLocks noChangeAspect="1"/>
          </p:cNvPicPr>
          <p:nvPr/>
        </p:nvPicPr>
        <p:blipFill>
          <a:blip r:embed="rId6"/>
          <a:stretch>
            <a:fillRect/>
          </a:stretch>
        </p:blipFill>
        <p:spPr>
          <a:xfrm>
            <a:off x="5045192" y="0"/>
            <a:ext cx="2571750" cy="1609725"/>
          </a:xfrm>
          <a:prstGeom prst="roundRect">
            <a:avLst>
              <a:gd name="adj" fmla="val 4167"/>
            </a:avLst>
          </a:prstGeom>
          <a:solidFill>
            <a:srgbClr val="FFFFFF"/>
          </a:solidFill>
          <a:ln w="76200" cap="sq">
            <a:solidFill>
              <a:srgbClr val="EAEAEA"/>
            </a:solidFill>
            <a:miter lim="800000"/>
            <a:headEnd/>
            <a:tailEnd/>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13" name="Picture 2" descr="http://map.ps123.net/china/UploadFile/201407/2014070317443576.jpg"/>
          <p:cNvPicPr>
            <a:picLocks noChangeAspect="1"/>
          </p:cNvPicPr>
          <p:nvPr/>
        </p:nvPicPr>
        <p:blipFill>
          <a:blip r:embed="rId7"/>
          <a:srcRect/>
          <a:stretch>
            <a:fillRect/>
          </a:stretch>
        </p:blipFill>
        <p:spPr bwMode="auto">
          <a:xfrm>
            <a:off x="4094163" y="531813"/>
            <a:ext cx="4176712" cy="5400675"/>
          </a:xfrm>
          <a:prstGeom prst="rect">
            <a:avLst/>
          </a:prstGeom>
          <a:noFill/>
          <a:ln w="9525">
            <a:noFill/>
            <a:miter lim="800000"/>
            <a:headEnd/>
            <a:tailEnd/>
          </a:ln>
        </p:spPr>
      </p:pic>
      <p:sp>
        <p:nvSpPr>
          <p:cNvPr id="14" name="TextBox 8"/>
          <p:cNvSpPr txBox="1"/>
          <p:nvPr/>
        </p:nvSpPr>
        <p:spPr>
          <a:xfrm>
            <a:off x="7992531" y="146756"/>
            <a:ext cx="824089" cy="400110"/>
          </a:xfrm>
          <a:prstGeom prst="rect">
            <a:avLst/>
          </a:prstGeom>
          <a:solidFill>
            <a:schemeClr val="accent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spAutoFit/>
          </a:bodyPr>
          <a:lstStyle/>
          <a:p>
            <a:pPr fontAlgn="auto">
              <a:spcBef>
                <a:spcPts val="0"/>
              </a:spcBef>
              <a:spcAft>
                <a:spcPts val="0"/>
              </a:spcAft>
              <a:defRPr/>
            </a:pPr>
            <a:r>
              <a:rPr lang="en-US" altLang="zh-CN" sz="2000" b="1" noProof="1">
                <a:solidFill>
                  <a:schemeClr val="bg1"/>
                </a:solidFill>
                <a:latin typeface="黑体" panose="02010609060101010101" pitchFamily="49" charset="-122"/>
                <a:ea typeface="黑体" panose="02010609060101010101" pitchFamily="49" charset="-122"/>
              </a:rPr>
              <a:t>100%</a:t>
            </a:r>
            <a:endParaRPr lang="zh-CN" altLang="en-US" sz="2000" b="1" noProof="1">
              <a:solidFill>
                <a:schemeClr val="bg1"/>
              </a:solidFill>
              <a:latin typeface="黑体" panose="02010609060101010101" pitchFamily="49" charset="-122"/>
              <a:ea typeface="黑体" panose="02010609060101010101" pitchFamily="49" charset="-122"/>
            </a:endParaRPr>
          </a:p>
        </p:txBody>
      </p:sp>
      <p:sp>
        <p:nvSpPr>
          <p:cNvPr id="15" name="TextBox 9"/>
          <p:cNvSpPr txBox="1"/>
          <p:nvPr/>
        </p:nvSpPr>
        <p:spPr>
          <a:xfrm>
            <a:off x="7986888" y="6259689"/>
            <a:ext cx="1066801" cy="400110"/>
          </a:xfrm>
          <a:prstGeom prst="rect">
            <a:avLst/>
          </a:prstGeom>
          <a:solidFill>
            <a:schemeClr val="accent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spAutoFit/>
          </a:bodyPr>
          <a:lstStyle/>
          <a:p>
            <a:pPr fontAlgn="auto">
              <a:spcBef>
                <a:spcPts val="0"/>
              </a:spcBef>
              <a:spcAft>
                <a:spcPts val="0"/>
              </a:spcAft>
              <a:defRPr/>
            </a:pPr>
            <a:r>
              <a:rPr lang="en-US" altLang="zh-CN" sz="2000" b="1" noProof="1">
                <a:solidFill>
                  <a:schemeClr val="bg1"/>
                </a:solidFill>
                <a:latin typeface="黑体" panose="02010609060101010101" pitchFamily="49" charset="-122"/>
                <a:ea typeface="黑体" panose="02010609060101010101" pitchFamily="49" charset="-122"/>
              </a:rPr>
              <a:t>88.45%</a:t>
            </a:r>
            <a:endParaRPr lang="zh-CN" altLang="en-US" sz="2000" b="1" noProof="1">
              <a:solidFill>
                <a:schemeClr val="bg1"/>
              </a:solidFill>
              <a:latin typeface="黑体" panose="02010609060101010101" pitchFamily="49" charset="-122"/>
              <a:ea typeface="黑体" panose="02010609060101010101" pitchFamily="49" charset="-122"/>
            </a:endParaRPr>
          </a:p>
        </p:txBody>
      </p:sp>
      <p:sp>
        <p:nvSpPr>
          <p:cNvPr id="16" name="TextBox 11"/>
          <p:cNvSpPr txBox="1"/>
          <p:nvPr/>
        </p:nvSpPr>
        <p:spPr>
          <a:xfrm>
            <a:off x="10464799" y="4583287"/>
            <a:ext cx="1066801" cy="442674"/>
          </a:xfrm>
          <a:prstGeom prst="roundRect">
            <a:avLst/>
          </a:prstGeom>
          <a:solidFill>
            <a:schemeClr val="accent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spAutoFit/>
          </a:bodyPr>
          <a:lstStyle/>
          <a:p>
            <a:pPr fontAlgn="auto">
              <a:spcBef>
                <a:spcPts val="0"/>
              </a:spcBef>
              <a:spcAft>
                <a:spcPts val="0"/>
              </a:spcAft>
              <a:defRPr/>
            </a:pPr>
            <a:r>
              <a:rPr lang="en-US" altLang="zh-CN" sz="2000" b="1" noProof="1">
                <a:solidFill>
                  <a:schemeClr val="bg1"/>
                </a:solidFill>
                <a:latin typeface="黑体" panose="02010609060101010101" pitchFamily="49" charset="-122"/>
                <a:ea typeface="黑体" panose="02010609060101010101" pitchFamily="49" charset="-122"/>
              </a:rPr>
              <a:t>86.54%</a:t>
            </a:r>
            <a:endParaRPr lang="zh-CN" altLang="en-US" sz="2000" b="1" noProof="1">
              <a:solidFill>
                <a:schemeClr val="bg1"/>
              </a:solidFill>
              <a:latin typeface="黑体" panose="02010609060101010101" pitchFamily="49" charset="-122"/>
              <a:ea typeface="黑体" panose="02010609060101010101" pitchFamily="49" charset="-122"/>
            </a:endParaRPr>
          </a:p>
        </p:txBody>
      </p:sp>
      <p:sp>
        <p:nvSpPr>
          <p:cNvPr id="17" name="TextBox 12"/>
          <p:cNvSpPr txBox="1"/>
          <p:nvPr/>
        </p:nvSpPr>
        <p:spPr>
          <a:xfrm>
            <a:off x="649110" y="4397022"/>
            <a:ext cx="1066801" cy="442674"/>
          </a:xfrm>
          <a:prstGeom prst="roundRect">
            <a:avLst/>
          </a:prstGeom>
          <a:solidFill>
            <a:schemeClr val="accent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spAutoFit/>
          </a:bodyPr>
          <a:lstStyle/>
          <a:p>
            <a:pPr fontAlgn="auto">
              <a:spcBef>
                <a:spcPts val="0"/>
              </a:spcBef>
              <a:spcAft>
                <a:spcPts val="0"/>
              </a:spcAft>
              <a:defRPr/>
            </a:pPr>
            <a:r>
              <a:rPr lang="en-US" altLang="zh-CN" sz="2000" b="1" noProof="1">
                <a:solidFill>
                  <a:schemeClr val="bg1"/>
                </a:solidFill>
                <a:latin typeface="黑体" panose="02010609060101010101" pitchFamily="49" charset="-122"/>
                <a:ea typeface="黑体" panose="02010609060101010101" pitchFamily="49" charset="-122"/>
              </a:rPr>
              <a:t>65.38%</a:t>
            </a:r>
            <a:endParaRPr lang="zh-CN" altLang="en-US" sz="2000" b="1" noProof="1">
              <a:solidFill>
                <a:schemeClr val="bg1"/>
              </a:solidFill>
              <a:latin typeface="黑体" panose="02010609060101010101" pitchFamily="49" charset="-122"/>
              <a:ea typeface="黑体" panose="02010609060101010101" pitchFamily="49" charset="-122"/>
            </a:endParaRPr>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20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2000"/>
                                        <p:tgtEl>
                                          <p:spTgt spid="13"/>
                                        </p:tgtEl>
                                      </p:cBhvr>
                                    </p:animEffect>
                                  </p:childTnLst>
                                </p:cTn>
                              </p:par>
                              <p:par>
                                <p:cTn id="16" presetID="6" presetClass="emph" presetSubtype="0" fill="hold" nodeType="withEffect">
                                  <p:stCondLst>
                                    <p:cond delay="0"/>
                                  </p:stCondLst>
                                  <p:childTnLst>
                                    <p:animScale>
                                      <p:cBhvr>
                                        <p:cTn id="17" dur="2000" fill="hold"/>
                                        <p:tgtEl>
                                          <p:spTgt spid="13"/>
                                        </p:tgtEl>
                                      </p:cBhvr>
                                      <p:by x="150000" y="150000"/>
                                    </p:animScale>
                                  </p:childTnLst>
                                </p:cTn>
                              </p:par>
                            </p:childTnLst>
                          </p:cTn>
                        </p:par>
                      </p:childTnLst>
                    </p:cTn>
                  </p:par>
                  <p:par>
                    <p:cTn id="18" fill="hold">
                      <p:stCondLst>
                        <p:cond delay="indefinite"/>
                      </p:stCondLst>
                      <p:childTnLst>
                        <p:par>
                          <p:cTn id="19" fill="hold">
                            <p:stCondLst>
                              <p:cond delay="0"/>
                            </p:stCondLst>
                            <p:childTnLst>
                              <p:par>
                                <p:cTn id="20" presetID="1" presetClass="exit" presetSubtype="0" fill="hold" nodeType="clickEffect">
                                  <p:stCondLst>
                                    <p:cond delay="0"/>
                                  </p:stCondLst>
                                  <p:childTnLst>
                                    <p:set>
                                      <p:cBhvr>
                                        <p:cTn id="21" dur="1" fill="hold">
                                          <p:stCondLst>
                                            <p:cond delay="0"/>
                                          </p:stCondLst>
                                        </p:cTn>
                                        <p:tgtEl>
                                          <p:spTgt spid="13"/>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par>
                                <p:cTn id="27" presetID="10"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20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childTnLst>
                                </p:cTn>
                              </p:par>
                              <p:par>
                                <p:cTn id="35" presetID="10" presetClass="entr" presetSubtype="0"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20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par>
                                <p:cTn id="43" presetID="10" presetClass="entr" presetSubtype="0" fill="hold"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51202" name="Group 1"/>
          <p:cNvGrpSpPr>
            <a:grpSpLocks/>
          </p:cNvGrpSpPr>
          <p:nvPr/>
        </p:nvGrpSpPr>
        <p:grpSpPr bwMode="auto">
          <a:xfrm>
            <a:off x="649288" y="1266825"/>
            <a:ext cx="515937" cy="46038"/>
            <a:chOff x="603399" y="1554480"/>
            <a:chExt cx="515620" cy="45720"/>
          </a:xfrm>
        </p:grpSpPr>
        <p:sp>
          <p:nvSpPr>
            <p:cNvPr id="5" name="Oval 4"/>
            <p:cNvSpPr/>
            <p:nvPr/>
          </p:nvSpPr>
          <p:spPr>
            <a:xfrm>
              <a:off x="603399" y="1554480"/>
              <a:ext cx="46009"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5" name="Oval 24"/>
            <p:cNvSpPr/>
            <p:nvPr/>
          </p:nvSpPr>
          <p:spPr>
            <a:xfrm>
              <a:off x="720802" y="1554480"/>
              <a:ext cx="46009"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6" name="Oval 25"/>
            <p:cNvSpPr/>
            <p:nvPr/>
          </p:nvSpPr>
          <p:spPr>
            <a:xfrm>
              <a:off x="838205" y="1554480"/>
              <a:ext cx="46009"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7" name="Oval 26"/>
            <p:cNvSpPr/>
            <p:nvPr/>
          </p:nvSpPr>
          <p:spPr>
            <a:xfrm>
              <a:off x="955607" y="1554480"/>
              <a:ext cx="46009" cy="45720"/>
            </a:xfrm>
            <a:prstGeom prst="ellipse">
              <a:avLst/>
            </a:prstGeom>
            <a:solidFill>
              <a:schemeClr val="accent1"/>
            </a:solid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9" name="Oval 28"/>
            <p:cNvSpPr/>
            <p:nvPr/>
          </p:nvSpPr>
          <p:spPr>
            <a:xfrm>
              <a:off x="1073010" y="1554480"/>
              <a:ext cx="46009"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grpSp>
      <p:sp>
        <p:nvSpPr>
          <p:cNvPr id="51203" name="矩形 17"/>
          <p:cNvSpPr>
            <a:spLocks noChangeArrowheads="1"/>
          </p:cNvSpPr>
          <p:nvPr/>
        </p:nvSpPr>
        <p:spPr bwMode="auto">
          <a:xfrm>
            <a:off x="652463" y="227013"/>
            <a:ext cx="2765425" cy="400050"/>
          </a:xfrm>
          <a:prstGeom prst="rect">
            <a:avLst/>
          </a:prstGeom>
          <a:noFill/>
          <a:ln w="9525">
            <a:noFill/>
            <a:miter lim="800000"/>
            <a:headEnd/>
            <a:tailEnd/>
          </a:ln>
        </p:spPr>
        <p:txBody>
          <a:bodyPr wrap="none">
            <a:spAutoFit/>
          </a:bodyPr>
          <a:lstStyle/>
          <a:p>
            <a:pPr algn="just"/>
            <a:r>
              <a:rPr lang="zh-CN" altLang="zh-CN" sz="2000" b="1">
                <a:ea typeface="仿宋"/>
                <a:cs typeface="仿宋"/>
              </a:rPr>
              <a:t>一、主要非参与国立场</a:t>
            </a:r>
            <a:endParaRPr lang="zh-CN" altLang="zh-CN" sz="1400" b="1"/>
          </a:p>
        </p:txBody>
      </p:sp>
      <p:sp>
        <p:nvSpPr>
          <p:cNvPr id="19" name="矩形 18"/>
          <p:cNvSpPr>
            <a:spLocks noChangeArrowheads="1"/>
          </p:cNvSpPr>
          <p:nvPr/>
        </p:nvSpPr>
        <p:spPr bwMode="auto">
          <a:xfrm>
            <a:off x="441325" y="574675"/>
            <a:ext cx="3048000" cy="400050"/>
          </a:xfrm>
          <a:prstGeom prst="rect">
            <a:avLst/>
          </a:prstGeom>
          <a:noFill/>
          <a:ln w="9525">
            <a:noFill/>
            <a:miter lim="800000"/>
            <a:headEnd/>
            <a:tailEnd/>
          </a:ln>
        </p:spPr>
        <p:txBody>
          <a:bodyPr wrap="none">
            <a:spAutoFit/>
          </a:bodyPr>
          <a:lstStyle/>
          <a:p>
            <a:pPr algn="just"/>
            <a:r>
              <a:rPr lang="zh-CN" altLang="en-US" sz="2000" b="1">
                <a:solidFill>
                  <a:schemeClr val="bg1"/>
                </a:solidFill>
                <a:latin typeface="微软雅黑" pitchFamily="34" charset="-122"/>
                <a:ea typeface="微软雅黑" pitchFamily="34" charset="-122"/>
              </a:rPr>
              <a:t>各方立场</a:t>
            </a:r>
            <a:r>
              <a:rPr lang="en-US" altLang="zh-CN" sz="2000" b="1">
                <a:solidFill>
                  <a:schemeClr val="bg1"/>
                </a:solidFill>
                <a:latin typeface="微软雅黑" pitchFamily="34" charset="-122"/>
                <a:ea typeface="微软雅黑" pitchFamily="34" charset="-122"/>
              </a:rPr>
              <a:t>——</a:t>
            </a:r>
            <a:r>
              <a:rPr lang="zh-CN" altLang="zh-CN" sz="2000" b="1">
                <a:solidFill>
                  <a:schemeClr val="bg1"/>
                </a:solidFill>
                <a:latin typeface="微软雅黑" pitchFamily="34" charset="-122"/>
                <a:ea typeface="微软雅黑" pitchFamily="34" charset="-122"/>
              </a:rPr>
              <a:t>美国的立场</a:t>
            </a:r>
            <a:endParaRPr lang="zh-CN" altLang="zh-CN" sz="1400" b="1">
              <a:solidFill>
                <a:schemeClr val="bg1"/>
              </a:solidFill>
              <a:latin typeface="微软雅黑" pitchFamily="34" charset="-122"/>
              <a:ea typeface="微软雅黑" pitchFamily="34" charset="-122"/>
            </a:endParaRPr>
          </a:p>
        </p:txBody>
      </p:sp>
      <p:sp>
        <p:nvSpPr>
          <p:cNvPr id="20" name="矩形 19"/>
          <p:cNvSpPr>
            <a:spLocks noChangeArrowheads="1"/>
          </p:cNvSpPr>
          <p:nvPr/>
        </p:nvSpPr>
        <p:spPr bwMode="auto">
          <a:xfrm>
            <a:off x="571500" y="1471613"/>
            <a:ext cx="6096000" cy="1322387"/>
          </a:xfrm>
          <a:prstGeom prst="rect">
            <a:avLst/>
          </a:prstGeom>
          <a:noFill/>
          <a:ln w="9525">
            <a:noFill/>
            <a:miter lim="800000"/>
            <a:headEnd/>
            <a:tailEnd/>
          </a:ln>
        </p:spPr>
        <p:txBody>
          <a:bodyPr>
            <a:spAutoFit/>
          </a:bodyPr>
          <a:lstStyle/>
          <a:p>
            <a:pPr algn="just"/>
            <a:r>
              <a:rPr lang="zh-CN" altLang="zh-CN" sz="2000">
                <a:solidFill>
                  <a:schemeClr val="bg1"/>
                </a:solidFill>
                <a:ea typeface="仿宋"/>
                <a:cs typeface="仿宋"/>
              </a:rPr>
              <a:t>《联合国海洋法公约》在</a:t>
            </a:r>
            <a:r>
              <a:rPr lang="en-US" altLang="zh-CN" sz="2000">
                <a:solidFill>
                  <a:schemeClr val="bg1"/>
                </a:solidFill>
                <a:ea typeface="仿宋"/>
                <a:cs typeface="仿宋"/>
              </a:rPr>
              <a:t>1994</a:t>
            </a:r>
            <a:r>
              <a:rPr lang="zh-CN" altLang="zh-CN" sz="2000">
                <a:solidFill>
                  <a:schemeClr val="bg1"/>
                </a:solidFill>
                <a:ea typeface="仿宋"/>
                <a:cs typeface="仿宋"/>
              </a:rPr>
              <a:t>年</a:t>
            </a:r>
            <a:r>
              <a:rPr lang="en-US" altLang="zh-CN" sz="2000">
                <a:solidFill>
                  <a:schemeClr val="bg1"/>
                </a:solidFill>
                <a:ea typeface="仿宋"/>
                <a:cs typeface="仿宋"/>
              </a:rPr>
              <a:t>11</a:t>
            </a:r>
            <a:r>
              <a:rPr lang="zh-CN" altLang="zh-CN" sz="2000">
                <a:solidFill>
                  <a:schemeClr val="bg1"/>
                </a:solidFill>
                <a:ea typeface="仿宋"/>
                <a:cs typeface="仿宋"/>
              </a:rPr>
              <a:t>月</a:t>
            </a:r>
            <a:r>
              <a:rPr lang="en-US" altLang="zh-CN" sz="2000">
                <a:solidFill>
                  <a:schemeClr val="bg1"/>
                </a:solidFill>
                <a:ea typeface="仿宋"/>
                <a:cs typeface="仿宋"/>
              </a:rPr>
              <a:t>16</a:t>
            </a:r>
            <a:r>
              <a:rPr lang="zh-CN" altLang="zh-CN" sz="2000">
                <a:solidFill>
                  <a:schemeClr val="bg1"/>
                </a:solidFill>
                <a:ea typeface="仿宋"/>
                <a:cs typeface="仿宋"/>
              </a:rPr>
              <a:t>日正式生效后，美国对南海的基本政策由“不介入”转为“介入但不陷入”。</a:t>
            </a:r>
            <a:r>
              <a:rPr lang="zh-CN" altLang="zh-CN" sz="2000" b="1">
                <a:solidFill>
                  <a:schemeClr val="bg1"/>
                </a:solidFill>
                <a:ea typeface="仿宋"/>
                <a:cs typeface="仿宋"/>
              </a:rPr>
              <a:t>奥巴马</a:t>
            </a:r>
            <a:r>
              <a:rPr lang="zh-CN" altLang="zh-CN" sz="2000">
                <a:solidFill>
                  <a:schemeClr val="bg1"/>
                </a:solidFill>
                <a:ea typeface="仿宋"/>
                <a:cs typeface="仿宋"/>
              </a:rPr>
              <a:t>“亚洲再平衡”战略推行之后，深度介入南海问题</a:t>
            </a:r>
            <a:r>
              <a:rPr lang="zh-CN" altLang="zh-CN">
                <a:solidFill>
                  <a:schemeClr val="bg1"/>
                </a:solidFill>
                <a:ea typeface="仿宋"/>
                <a:cs typeface="仿宋"/>
              </a:rPr>
              <a:t>。</a:t>
            </a:r>
            <a:endParaRPr lang="zh-CN" altLang="zh-CN" sz="1200">
              <a:solidFill>
                <a:schemeClr val="bg1"/>
              </a:solidFill>
            </a:endParaRPr>
          </a:p>
        </p:txBody>
      </p:sp>
      <p:sp>
        <p:nvSpPr>
          <p:cNvPr id="21" name="矩形 20"/>
          <p:cNvSpPr>
            <a:spLocks noChangeArrowheads="1"/>
          </p:cNvSpPr>
          <p:nvPr/>
        </p:nvSpPr>
        <p:spPr bwMode="auto">
          <a:xfrm>
            <a:off x="720725" y="2728913"/>
            <a:ext cx="1733550" cy="400050"/>
          </a:xfrm>
          <a:prstGeom prst="rect">
            <a:avLst/>
          </a:prstGeom>
          <a:noFill/>
          <a:ln w="9525">
            <a:noFill/>
            <a:miter lim="800000"/>
            <a:headEnd/>
            <a:tailEnd/>
          </a:ln>
        </p:spPr>
        <p:txBody>
          <a:bodyPr wrap="none">
            <a:spAutoFit/>
          </a:bodyPr>
          <a:lstStyle/>
          <a:p>
            <a:pPr algn="just"/>
            <a:r>
              <a:rPr lang="zh-CN" altLang="zh-CN" sz="2000" b="1">
                <a:solidFill>
                  <a:schemeClr val="bg1"/>
                </a:solidFill>
                <a:ea typeface="仿宋"/>
                <a:cs typeface="仿宋"/>
              </a:rPr>
              <a:t>有两大诉求：</a:t>
            </a:r>
            <a:endParaRPr lang="zh-CN" altLang="zh-CN" sz="1400" b="1">
              <a:solidFill>
                <a:schemeClr val="bg1"/>
              </a:solidFill>
            </a:endParaRPr>
          </a:p>
        </p:txBody>
      </p:sp>
      <p:sp>
        <p:nvSpPr>
          <p:cNvPr id="22" name="矩形 21"/>
          <p:cNvSpPr>
            <a:spLocks noChangeArrowheads="1"/>
          </p:cNvSpPr>
          <p:nvPr/>
        </p:nvSpPr>
        <p:spPr bwMode="auto">
          <a:xfrm>
            <a:off x="638175" y="3141663"/>
            <a:ext cx="3135313" cy="400050"/>
          </a:xfrm>
          <a:prstGeom prst="rect">
            <a:avLst/>
          </a:prstGeom>
          <a:noFill/>
          <a:ln w="9525">
            <a:noFill/>
            <a:miter lim="800000"/>
            <a:headEnd/>
            <a:tailEnd/>
          </a:ln>
        </p:spPr>
        <p:txBody>
          <a:bodyPr wrap="none">
            <a:spAutoFit/>
          </a:bodyPr>
          <a:lstStyle/>
          <a:p>
            <a:pPr algn="just"/>
            <a:r>
              <a:rPr lang="zh-CN" altLang="en-US" sz="2000">
                <a:solidFill>
                  <a:schemeClr val="bg1"/>
                </a:solidFill>
                <a:ea typeface="仿宋"/>
                <a:cs typeface="仿宋"/>
              </a:rPr>
              <a:t>（</a:t>
            </a:r>
            <a:r>
              <a:rPr lang="en-US" altLang="zh-CN" sz="2000">
                <a:solidFill>
                  <a:schemeClr val="bg1"/>
                </a:solidFill>
                <a:ea typeface="仿宋"/>
                <a:cs typeface="仿宋"/>
              </a:rPr>
              <a:t>1</a:t>
            </a:r>
            <a:r>
              <a:rPr lang="zh-CN" altLang="en-US" sz="2000">
                <a:solidFill>
                  <a:schemeClr val="bg1"/>
                </a:solidFill>
                <a:ea typeface="仿宋"/>
                <a:cs typeface="仿宋"/>
              </a:rPr>
              <a:t>）</a:t>
            </a:r>
            <a:r>
              <a:rPr lang="zh-CN" altLang="zh-CN" sz="2000">
                <a:solidFill>
                  <a:schemeClr val="bg1"/>
                </a:solidFill>
                <a:ea typeface="仿宋"/>
                <a:cs typeface="仿宋"/>
              </a:rPr>
              <a:t>军舰的“自由航行”</a:t>
            </a:r>
            <a:endParaRPr lang="zh-CN" altLang="zh-CN" sz="1400">
              <a:solidFill>
                <a:schemeClr val="bg1"/>
              </a:solidFill>
            </a:endParaRPr>
          </a:p>
        </p:txBody>
      </p:sp>
      <p:sp>
        <p:nvSpPr>
          <p:cNvPr id="23" name="矩形 22"/>
          <p:cNvSpPr>
            <a:spLocks noChangeArrowheads="1"/>
          </p:cNvSpPr>
          <p:nvPr/>
        </p:nvSpPr>
        <p:spPr bwMode="auto">
          <a:xfrm>
            <a:off x="625475" y="3579813"/>
            <a:ext cx="4675188" cy="400050"/>
          </a:xfrm>
          <a:prstGeom prst="rect">
            <a:avLst/>
          </a:prstGeom>
          <a:noFill/>
          <a:ln w="9525">
            <a:noFill/>
            <a:miter lim="800000"/>
            <a:headEnd/>
            <a:tailEnd/>
          </a:ln>
        </p:spPr>
        <p:txBody>
          <a:bodyPr wrap="none">
            <a:spAutoFit/>
          </a:bodyPr>
          <a:lstStyle/>
          <a:p>
            <a:pPr algn="just"/>
            <a:r>
              <a:rPr lang="zh-CN" altLang="en-US" sz="2000">
                <a:solidFill>
                  <a:schemeClr val="bg1"/>
                </a:solidFill>
                <a:ea typeface="仿宋"/>
                <a:cs typeface="仿宋"/>
              </a:rPr>
              <a:t>（</a:t>
            </a:r>
            <a:r>
              <a:rPr lang="en-US" altLang="zh-CN" sz="2000">
                <a:solidFill>
                  <a:schemeClr val="bg1"/>
                </a:solidFill>
                <a:ea typeface="仿宋"/>
                <a:cs typeface="仿宋"/>
              </a:rPr>
              <a:t>2</a:t>
            </a:r>
            <a:r>
              <a:rPr lang="zh-CN" altLang="en-US" sz="2000">
                <a:solidFill>
                  <a:schemeClr val="bg1"/>
                </a:solidFill>
                <a:ea typeface="仿宋"/>
                <a:cs typeface="仿宋"/>
              </a:rPr>
              <a:t>）</a:t>
            </a:r>
            <a:r>
              <a:rPr lang="zh-CN" altLang="zh-CN" sz="2000">
                <a:solidFill>
                  <a:schemeClr val="bg1"/>
                </a:solidFill>
                <a:ea typeface="仿宋"/>
                <a:cs typeface="仿宋"/>
              </a:rPr>
              <a:t>要求遵守国际海洋法仲裁庭的仲裁</a:t>
            </a:r>
            <a:endParaRPr lang="zh-CN" altLang="zh-CN" sz="1400">
              <a:solidFill>
                <a:schemeClr val="bg1"/>
              </a:solidFill>
            </a:endParaRPr>
          </a:p>
        </p:txBody>
      </p:sp>
      <p:sp>
        <p:nvSpPr>
          <p:cNvPr id="24" name="矩形 23"/>
          <p:cNvSpPr>
            <a:spLocks noChangeArrowheads="1"/>
          </p:cNvSpPr>
          <p:nvPr/>
        </p:nvSpPr>
        <p:spPr bwMode="auto">
          <a:xfrm>
            <a:off x="5757863" y="4740275"/>
            <a:ext cx="5110162" cy="1312863"/>
          </a:xfrm>
          <a:prstGeom prst="rect">
            <a:avLst/>
          </a:prstGeom>
          <a:noFill/>
          <a:ln w="9525">
            <a:noFill/>
            <a:miter lim="800000"/>
            <a:headEnd/>
            <a:tailEnd/>
          </a:ln>
        </p:spPr>
        <p:txBody>
          <a:bodyPr>
            <a:spAutoFit/>
          </a:bodyPr>
          <a:lstStyle/>
          <a:p>
            <a:pPr algn="just"/>
            <a:r>
              <a:rPr lang="zh-CN" altLang="zh-CN" sz="2000" b="1">
                <a:solidFill>
                  <a:schemeClr val="bg1"/>
                </a:solidFill>
                <a:ea typeface="仿宋"/>
                <a:cs typeface="仿宋"/>
              </a:rPr>
              <a:t>特朗普</a:t>
            </a:r>
            <a:r>
              <a:rPr lang="zh-CN" altLang="zh-CN" sz="2000">
                <a:solidFill>
                  <a:schemeClr val="bg1"/>
                </a:solidFill>
                <a:ea typeface="仿宋"/>
                <a:cs typeface="仿宋"/>
              </a:rPr>
              <a:t>上台后，不支持</a:t>
            </a:r>
            <a:r>
              <a:rPr lang="en-US" altLang="zh-CN" sz="2000">
                <a:solidFill>
                  <a:schemeClr val="bg1"/>
                </a:solidFill>
                <a:ea typeface="仿宋"/>
                <a:cs typeface="仿宋"/>
              </a:rPr>
              <a:t>TPP</a:t>
            </a:r>
            <a:r>
              <a:rPr lang="zh-CN" altLang="zh-CN" sz="2000">
                <a:solidFill>
                  <a:schemeClr val="bg1"/>
                </a:solidFill>
                <a:ea typeface="仿宋"/>
                <a:cs typeface="仿宋"/>
              </a:rPr>
              <a:t>，同时会对“亚洲再平衡”战略进行检讨，会稍许减轻我国在南海问题上的压力。</a:t>
            </a:r>
          </a:p>
          <a:p>
            <a:pPr algn="just"/>
            <a:r>
              <a:rPr lang="zh-CN" altLang="zh-CN" sz="2000">
                <a:solidFill>
                  <a:schemeClr val="bg1"/>
                </a:solidFill>
                <a:ea typeface="仿宋"/>
                <a:cs typeface="仿宋"/>
              </a:rPr>
              <a:t>但根据最新特朗普的推特发言又很难说</a:t>
            </a:r>
          </a:p>
        </p:txBody>
      </p:sp>
      <p:pic>
        <p:nvPicPr>
          <p:cNvPr id="28" name="图片 27"/>
          <p:cNvPicPr>
            <a:picLocks noChangeAspect="1"/>
          </p:cNvPicPr>
          <p:nvPr/>
        </p:nvPicPr>
        <p:blipFill>
          <a:blip r:embed="rId2" cstate="print"/>
          <a:stretch>
            <a:fillRect/>
          </a:stretch>
        </p:blipFill>
        <p:spPr>
          <a:xfrm>
            <a:off x="8455857" y="499217"/>
            <a:ext cx="2584996" cy="35199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0" name="图片 29"/>
          <p:cNvPicPr>
            <a:picLocks noChangeAspect="1"/>
          </p:cNvPicPr>
          <p:nvPr/>
        </p:nvPicPr>
        <p:blipFill>
          <a:blip r:embed="rId3"/>
          <a:stretch>
            <a:fillRect/>
          </a:stretch>
        </p:blipFill>
        <p:spPr>
          <a:xfrm>
            <a:off x="2034657" y="4019211"/>
            <a:ext cx="3069321" cy="250283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1" name="圆角矩形标注 30"/>
          <p:cNvSpPr/>
          <p:nvPr/>
        </p:nvSpPr>
        <p:spPr>
          <a:xfrm>
            <a:off x="5202238" y="2449513"/>
            <a:ext cx="2820987" cy="1958975"/>
          </a:xfrm>
          <a:prstGeom prst="wedgeRoundRectCallout">
            <a:avLst>
              <a:gd name="adj1" fmla="val -97826"/>
              <a:gd name="adj2" fmla="val 99667"/>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noProof="1"/>
          </a:p>
        </p:txBody>
      </p:sp>
      <p:pic>
        <p:nvPicPr>
          <p:cNvPr id="32" name="图片 31"/>
          <p:cNvPicPr>
            <a:picLocks noChangeAspect="1"/>
          </p:cNvPicPr>
          <p:nvPr/>
        </p:nvPicPr>
        <p:blipFill>
          <a:blip r:embed="rId4"/>
          <a:stretch>
            <a:fillRect/>
          </a:stretch>
        </p:blipFill>
        <p:spPr>
          <a:xfrm>
            <a:off x="5201919" y="2449828"/>
            <a:ext cx="2821306" cy="1958340"/>
          </a:xfrm>
          <a:prstGeom prst="roundRect">
            <a:avLst/>
          </a:prstGeom>
        </p:spPr>
      </p:pic>
      <p:sp>
        <p:nvSpPr>
          <p:cNvPr id="33" name="圆角矩形标注 32"/>
          <p:cNvSpPr/>
          <p:nvPr/>
        </p:nvSpPr>
        <p:spPr>
          <a:xfrm>
            <a:off x="5435600" y="344488"/>
            <a:ext cx="5646738" cy="2192337"/>
          </a:xfrm>
          <a:prstGeom prst="wedgeRoundRectCallout">
            <a:avLst>
              <a:gd name="adj1" fmla="val -60269"/>
              <a:gd name="adj2" fmla="val 89656"/>
              <a:gd name="adj3" fmla="val 16667"/>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noProof="1"/>
          </a:p>
        </p:txBody>
      </p:sp>
      <p:sp>
        <p:nvSpPr>
          <p:cNvPr id="34" name="文本框 33"/>
          <p:cNvSpPr txBox="1">
            <a:spLocks noChangeArrowheads="1"/>
          </p:cNvSpPr>
          <p:nvPr/>
        </p:nvSpPr>
        <p:spPr bwMode="auto">
          <a:xfrm>
            <a:off x="5630863" y="427038"/>
            <a:ext cx="5426075" cy="2308225"/>
          </a:xfrm>
          <a:prstGeom prst="rect">
            <a:avLst/>
          </a:prstGeom>
          <a:noFill/>
          <a:ln w="9525">
            <a:noFill/>
            <a:miter lim="800000"/>
            <a:headEnd/>
            <a:tailEnd/>
          </a:ln>
        </p:spPr>
        <p:txBody>
          <a:bodyPr>
            <a:spAutoFit/>
          </a:bodyPr>
          <a:lstStyle/>
          <a:p>
            <a:r>
              <a:rPr lang="en-US" altLang="zh-CN" b="1">
                <a:solidFill>
                  <a:schemeClr val="accent2"/>
                </a:solidFill>
                <a:latin typeface="黑体" pitchFamily="2" charset="-122"/>
                <a:ea typeface="黑体" pitchFamily="2" charset="-122"/>
              </a:rPr>
              <a:t>a.</a:t>
            </a:r>
            <a:r>
              <a:rPr lang="zh-CN" altLang="en-US" b="1">
                <a:solidFill>
                  <a:schemeClr val="accent2"/>
                </a:solidFill>
                <a:latin typeface="黑体" pitchFamily="2" charset="-122"/>
                <a:ea typeface="黑体" pitchFamily="2" charset="-122"/>
              </a:rPr>
              <a:t>仲裁称中国对九段线的历史权利，没有法律根据；</a:t>
            </a:r>
            <a:endParaRPr lang="en-US" altLang="zh-CN" b="1">
              <a:solidFill>
                <a:schemeClr val="accent2"/>
              </a:solidFill>
              <a:latin typeface="黑体" pitchFamily="2" charset="-122"/>
              <a:ea typeface="黑体" pitchFamily="2" charset="-122"/>
            </a:endParaRPr>
          </a:p>
          <a:p>
            <a:r>
              <a:rPr lang="en-US" altLang="zh-CN" b="1">
                <a:solidFill>
                  <a:schemeClr val="accent2"/>
                </a:solidFill>
                <a:latin typeface="黑体" pitchFamily="2" charset="-122"/>
                <a:ea typeface="黑体" pitchFamily="2" charset="-122"/>
              </a:rPr>
              <a:t>b.</a:t>
            </a:r>
            <a:r>
              <a:rPr lang="zh-CN" altLang="en-US" b="1">
                <a:solidFill>
                  <a:schemeClr val="accent2"/>
                </a:solidFill>
                <a:latin typeface="黑体" pitchFamily="2" charset="-122"/>
                <a:ea typeface="黑体" pitchFamily="2" charset="-122"/>
              </a:rPr>
              <a:t>中国在南沙群岛不拥有专属经济区；</a:t>
            </a:r>
          </a:p>
          <a:p>
            <a:r>
              <a:rPr lang="en-US" altLang="zh-CN" b="1">
                <a:solidFill>
                  <a:schemeClr val="accent2"/>
                </a:solidFill>
                <a:latin typeface="黑体" pitchFamily="2" charset="-122"/>
                <a:ea typeface="黑体" pitchFamily="2" charset="-122"/>
              </a:rPr>
              <a:t>c.</a:t>
            </a:r>
            <a:r>
              <a:rPr lang="zh-CN" altLang="en-US" b="1">
                <a:solidFill>
                  <a:schemeClr val="accent2"/>
                </a:solidFill>
                <a:latin typeface="黑体" pitchFamily="2" charset="-122"/>
                <a:ea typeface="黑体" pitchFamily="2" charset="-122"/>
              </a:rPr>
              <a:t>中国对黄岩岛海域侵犯菲律宾的传统捕鱼权</a:t>
            </a:r>
          </a:p>
          <a:p>
            <a:r>
              <a:rPr lang="en-US" altLang="zh-CN" b="1">
                <a:solidFill>
                  <a:schemeClr val="accent2"/>
                </a:solidFill>
                <a:latin typeface="黑体" pitchFamily="2" charset="-122"/>
                <a:ea typeface="黑体" pitchFamily="2" charset="-122"/>
              </a:rPr>
              <a:t>d.</a:t>
            </a:r>
            <a:r>
              <a:rPr lang="zh-CN" altLang="en-US" b="1">
                <a:solidFill>
                  <a:schemeClr val="accent2"/>
                </a:solidFill>
                <a:latin typeface="黑体" pitchFamily="2" charset="-122"/>
                <a:ea typeface="黑体" pitchFamily="2" charset="-122"/>
              </a:rPr>
              <a:t>太平岛地位问题，仲裁称太平岛是岩礁而非岛，太平岛仅能宣称12海里领海</a:t>
            </a:r>
          </a:p>
          <a:p>
            <a:r>
              <a:rPr lang="zh-CN" altLang="en-US" b="1">
                <a:solidFill>
                  <a:schemeClr val="accent2"/>
                </a:solidFill>
                <a:latin typeface="黑体" pitchFamily="2" charset="-122"/>
                <a:ea typeface="黑体" pitchFamily="2" charset="-122"/>
              </a:rPr>
              <a:t>因为，接受仲裁</a:t>
            </a:r>
            <a:r>
              <a:rPr lang="en-US" altLang="zh-CN" b="1">
                <a:solidFill>
                  <a:schemeClr val="accent2"/>
                </a:solidFill>
                <a:latin typeface="黑体" pitchFamily="2" charset="-122"/>
                <a:ea typeface="黑体" pitchFamily="2" charset="-122"/>
              </a:rPr>
              <a:t>=</a:t>
            </a:r>
            <a:r>
              <a:rPr lang="zh-CN" altLang="en-US" b="1">
                <a:solidFill>
                  <a:schemeClr val="accent2"/>
                </a:solidFill>
                <a:latin typeface="黑体" pitchFamily="2" charset="-122"/>
                <a:ea typeface="黑体" pitchFamily="2" charset="-122"/>
              </a:rPr>
              <a:t>中国的南海权益全部消失</a:t>
            </a:r>
          </a:p>
          <a:p>
            <a:r>
              <a:rPr lang="zh-CN" altLang="en-US" b="1">
                <a:solidFill>
                  <a:schemeClr val="accent2"/>
                </a:solidFill>
                <a:latin typeface="黑体" pitchFamily="2" charset="-122"/>
                <a:ea typeface="黑体" pitchFamily="2" charset="-122"/>
              </a:rPr>
              <a:t>所以，中国不参加仲裁，不解释仲裁</a:t>
            </a:r>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500"/>
                                        <p:tgtEl>
                                          <p:spTgt spid="34"/>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1" nodeType="clickEffect">
                                  <p:stCondLst>
                                    <p:cond delay="0"/>
                                  </p:stCondLst>
                                  <p:childTnLst>
                                    <p:set>
                                      <p:cBhvr>
                                        <p:cTn id="34" dur="1" fill="hold">
                                          <p:stCondLst>
                                            <p:cond delay="0"/>
                                          </p:stCondLst>
                                        </p:cTn>
                                        <p:tgtEl>
                                          <p:spTgt spid="33"/>
                                        </p:tgtEl>
                                        <p:attrNameLst>
                                          <p:attrName>style.visibility</p:attrName>
                                        </p:attrNameLst>
                                      </p:cBhvr>
                                      <p:to>
                                        <p:strVal val="hidden"/>
                                      </p:to>
                                    </p:set>
                                  </p:childTnLst>
                                </p:cTn>
                              </p:par>
                              <p:par>
                                <p:cTn id="35" presetID="1" presetClass="exit" presetSubtype="0" fill="hold" grpId="1" nodeType="withEffect">
                                  <p:stCondLst>
                                    <p:cond delay="0"/>
                                  </p:stCondLst>
                                  <p:childTnLst>
                                    <p:set>
                                      <p:cBhvr>
                                        <p:cTn id="36" dur="1" fill="hold">
                                          <p:stCondLst>
                                            <p:cond delay="0"/>
                                          </p:stCondLst>
                                        </p:cTn>
                                        <p:tgtEl>
                                          <p:spTgt spid="34"/>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500"/>
                                        <p:tgtEl>
                                          <p:spTgt spid="3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wipe(down)">
                                      <p:cBhvr>
                                        <p:cTn id="49" dur="500"/>
                                        <p:tgtEl>
                                          <p:spTgt spid="31"/>
                                        </p:tgtEl>
                                      </p:cBhvr>
                                    </p:animEffect>
                                  </p:childTnLst>
                                </p:cTn>
                              </p:par>
                              <p:par>
                                <p:cTn id="50" presetID="1" presetClass="entr" presetSubtype="0" fill="hold" nodeType="withEffect">
                                  <p:stCondLst>
                                    <p:cond delay="0"/>
                                  </p:stCondLst>
                                  <p:childTnLst>
                                    <p:set>
                                      <p:cBhvr>
                                        <p:cTn id="51" dur="1" fill="hold">
                                          <p:stCondLst>
                                            <p:cond delay="0"/>
                                          </p:stCondLst>
                                        </p:cTn>
                                        <p:tgtEl>
                                          <p:spTgt spid="32"/>
                                        </p:tgtEl>
                                        <p:attrNameLst>
                                          <p:attrName>style.visibility</p:attrName>
                                        </p:attrNameLst>
                                      </p:cBhvr>
                                      <p:to>
                                        <p:strVal val="visible"/>
                                      </p:to>
                                    </p:set>
                                  </p:childTnLst>
                                </p:cTn>
                              </p:par>
                              <p:par>
                                <p:cTn id="52" presetID="6" presetClass="emph" presetSubtype="0" fill="hold" nodeType="withEffect">
                                  <p:stCondLst>
                                    <p:cond delay="0"/>
                                  </p:stCondLst>
                                  <p:childTnLst>
                                    <p:animScale>
                                      <p:cBhvr>
                                        <p:cTn id="53" dur="2000" fill="hold"/>
                                        <p:tgtEl>
                                          <p:spTgt spid="3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P spid="31" grpId="0" animBg="1"/>
      <p:bldP spid="33" grpId="0" bldLvl="0" animBg="1"/>
      <p:bldP spid="33" grpId="1" bldLvl="0" animBg="1"/>
      <p:bldP spid="34" grpId="0"/>
      <p:bldP spid="34" grpId="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52226" name="Group 1"/>
          <p:cNvGrpSpPr>
            <a:grpSpLocks/>
          </p:cNvGrpSpPr>
          <p:nvPr/>
        </p:nvGrpSpPr>
        <p:grpSpPr bwMode="auto">
          <a:xfrm>
            <a:off x="847725" y="1193800"/>
            <a:ext cx="515938" cy="44450"/>
            <a:chOff x="603399" y="1554480"/>
            <a:chExt cx="515620" cy="45720"/>
          </a:xfrm>
        </p:grpSpPr>
        <p:sp>
          <p:nvSpPr>
            <p:cNvPr id="5" name="Oval 4"/>
            <p:cNvSpPr/>
            <p:nvPr/>
          </p:nvSpPr>
          <p:spPr>
            <a:xfrm>
              <a:off x="603399"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5" name="Oval 24"/>
            <p:cNvSpPr/>
            <p:nvPr/>
          </p:nvSpPr>
          <p:spPr>
            <a:xfrm>
              <a:off x="720802"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6" name="Oval 25"/>
            <p:cNvSpPr/>
            <p:nvPr/>
          </p:nvSpPr>
          <p:spPr>
            <a:xfrm>
              <a:off x="838204"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7" name="Oval 26"/>
            <p:cNvSpPr/>
            <p:nvPr/>
          </p:nvSpPr>
          <p:spPr>
            <a:xfrm>
              <a:off x="955607" y="1554480"/>
              <a:ext cx="46010" cy="45720"/>
            </a:xfrm>
            <a:prstGeom prst="ellipse">
              <a:avLst/>
            </a:prstGeom>
            <a:solidFill>
              <a:schemeClr val="accent1"/>
            </a:solid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9" name="Oval 28"/>
            <p:cNvSpPr/>
            <p:nvPr/>
          </p:nvSpPr>
          <p:spPr>
            <a:xfrm>
              <a:off x="1073009"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grpSp>
      <p:sp>
        <p:nvSpPr>
          <p:cNvPr id="8" name="矩形 7"/>
          <p:cNvSpPr>
            <a:spLocks noChangeArrowheads="1"/>
          </p:cNvSpPr>
          <p:nvPr/>
        </p:nvSpPr>
        <p:spPr bwMode="auto">
          <a:xfrm>
            <a:off x="414338" y="588963"/>
            <a:ext cx="2790825" cy="400050"/>
          </a:xfrm>
          <a:prstGeom prst="rect">
            <a:avLst/>
          </a:prstGeom>
          <a:noFill/>
          <a:ln w="9525">
            <a:noFill/>
            <a:miter lim="800000"/>
            <a:headEnd/>
            <a:tailEnd/>
          </a:ln>
        </p:spPr>
        <p:txBody>
          <a:bodyPr wrap="none">
            <a:spAutoFit/>
          </a:bodyPr>
          <a:lstStyle/>
          <a:p>
            <a:pPr algn="just">
              <a:buFont typeface="宋体" charset="-122"/>
              <a:buNone/>
            </a:pPr>
            <a:r>
              <a:rPr lang="zh-CN" altLang="en-US" sz="2000" b="1">
                <a:solidFill>
                  <a:schemeClr val="bg1"/>
                </a:solidFill>
                <a:latin typeface="微软雅黑" pitchFamily="34" charset="-122"/>
                <a:ea typeface="微软雅黑" pitchFamily="34" charset="-122"/>
              </a:rPr>
              <a:t>各方立场</a:t>
            </a:r>
            <a:r>
              <a:rPr lang="en-US" altLang="zh-CN" sz="2000" b="1">
                <a:solidFill>
                  <a:schemeClr val="bg1"/>
                </a:solidFill>
                <a:latin typeface="微软雅黑" pitchFamily="34" charset="-122"/>
                <a:ea typeface="微软雅黑" pitchFamily="34" charset="-122"/>
              </a:rPr>
              <a:t>——</a:t>
            </a:r>
            <a:r>
              <a:rPr lang="zh-CN" altLang="zh-CN" sz="2000" b="1">
                <a:solidFill>
                  <a:schemeClr val="bg1"/>
                </a:solidFill>
                <a:latin typeface="微软雅黑" pitchFamily="34" charset="-122"/>
                <a:ea typeface="微软雅黑" pitchFamily="34" charset="-122"/>
              </a:rPr>
              <a:t>日本立场</a:t>
            </a:r>
            <a:endParaRPr lang="zh-CN" altLang="zh-CN" sz="1400" b="1">
              <a:solidFill>
                <a:schemeClr val="bg1"/>
              </a:solidFill>
              <a:latin typeface="微软雅黑" pitchFamily="34" charset="-122"/>
              <a:ea typeface="微软雅黑" pitchFamily="34" charset="-122"/>
            </a:endParaRPr>
          </a:p>
        </p:txBody>
      </p:sp>
      <p:sp>
        <p:nvSpPr>
          <p:cNvPr id="9" name="矩形 8"/>
          <p:cNvSpPr>
            <a:spLocks noChangeArrowheads="1"/>
          </p:cNvSpPr>
          <p:nvPr/>
        </p:nvSpPr>
        <p:spPr bwMode="auto">
          <a:xfrm>
            <a:off x="1073150" y="1725613"/>
            <a:ext cx="6096000" cy="2378075"/>
          </a:xfrm>
          <a:prstGeom prst="rect">
            <a:avLst/>
          </a:prstGeom>
          <a:noFill/>
          <a:ln w="9525">
            <a:noFill/>
            <a:miter lim="800000"/>
            <a:headEnd/>
            <a:tailEnd/>
          </a:ln>
        </p:spPr>
        <p:txBody>
          <a:bodyPr>
            <a:spAutoFit/>
          </a:bodyPr>
          <a:lstStyle/>
          <a:p>
            <a:pPr algn="just">
              <a:lnSpc>
                <a:spcPct val="150000"/>
              </a:lnSpc>
            </a:pPr>
            <a:r>
              <a:rPr lang="zh-CN" altLang="zh-CN" sz="2000">
                <a:solidFill>
                  <a:schemeClr val="bg1"/>
                </a:solidFill>
                <a:ea typeface="仿宋"/>
                <a:cs typeface="仿宋"/>
              </a:rPr>
              <a:t>二战之后，一度承认中国对南海的主权</a:t>
            </a:r>
            <a:endParaRPr lang="zh-CN" altLang="zh-CN" sz="1400">
              <a:solidFill>
                <a:schemeClr val="bg1"/>
              </a:solidFill>
            </a:endParaRPr>
          </a:p>
          <a:p>
            <a:pPr algn="just">
              <a:lnSpc>
                <a:spcPct val="150000"/>
              </a:lnSpc>
            </a:pPr>
            <a:r>
              <a:rPr lang="en-US" altLang="zh-CN" sz="2000">
                <a:solidFill>
                  <a:schemeClr val="bg1"/>
                </a:solidFill>
                <a:latin typeface="仿宋"/>
              </a:rPr>
              <a:t>2010</a:t>
            </a:r>
            <a:r>
              <a:rPr lang="zh-CN" altLang="zh-CN" sz="2000">
                <a:solidFill>
                  <a:schemeClr val="bg1"/>
                </a:solidFill>
                <a:ea typeface="仿宋"/>
                <a:cs typeface="仿宋"/>
              </a:rPr>
              <a:t>年后，深度介入南海问题，</a:t>
            </a:r>
            <a:endParaRPr lang="zh-CN" altLang="zh-CN" sz="1400">
              <a:solidFill>
                <a:schemeClr val="bg1"/>
              </a:solidFill>
            </a:endParaRPr>
          </a:p>
          <a:p>
            <a:pPr algn="just">
              <a:lnSpc>
                <a:spcPct val="150000"/>
              </a:lnSpc>
            </a:pPr>
            <a:r>
              <a:rPr lang="zh-CN" altLang="zh-CN" sz="2000">
                <a:solidFill>
                  <a:schemeClr val="bg1"/>
                </a:solidFill>
                <a:ea typeface="仿宋"/>
                <a:cs typeface="仿宋"/>
              </a:rPr>
              <a:t>支持美国所谓的“航行自由”和“飞越自由”的主张</a:t>
            </a:r>
            <a:endParaRPr lang="zh-CN" altLang="zh-CN" sz="1400">
              <a:solidFill>
                <a:schemeClr val="bg1"/>
              </a:solidFill>
            </a:endParaRPr>
          </a:p>
          <a:p>
            <a:pPr algn="just">
              <a:lnSpc>
                <a:spcPct val="150000"/>
              </a:lnSpc>
            </a:pPr>
            <a:r>
              <a:rPr lang="zh-CN" altLang="zh-CN" sz="2000">
                <a:solidFill>
                  <a:schemeClr val="bg1"/>
                </a:solidFill>
                <a:ea typeface="仿宋"/>
                <a:cs typeface="仿宋"/>
              </a:rPr>
              <a:t>支持国际海洋法仲裁庭的仲裁</a:t>
            </a:r>
          </a:p>
          <a:p>
            <a:pPr algn="just">
              <a:lnSpc>
                <a:spcPct val="150000"/>
              </a:lnSpc>
            </a:pPr>
            <a:r>
              <a:rPr lang="zh-CN" altLang="zh-CN" sz="2000">
                <a:solidFill>
                  <a:schemeClr val="bg1"/>
                </a:solidFill>
                <a:ea typeface="仿宋"/>
                <a:cs typeface="仿宋"/>
              </a:rPr>
              <a:t>（不承认太平岛为岛屿，却承认冲之鸟礁为岛）</a:t>
            </a:r>
            <a:endParaRPr lang="zh-CN" altLang="zh-CN" sz="1400">
              <a:solidFill>
                <a:schemeClr val="bg1"/>
              </a:solidFill>
            </a:endParaRPr>
          </a:p>
        </p:txBody>
      </p:sp>
      <p:pic>
        <p:nvPicPr>
          <p:cNvPr id="10" name="图片 9"/>
          <p:cNvPicPr>
            <a:picLocks noChangeAspect="1"/>
          </p:cNvPicPr>
          <p:nvPr/>
        </p:nvPicPr>
        <p:blipFill>
          <a:blip r:embed="rId2"/>
          <a:stretch>
            <a:fillRect/>
          </a:stretch>
        </p:blipFill>
        <p:spPr>
          <a:xfrm>
            <a:off x="8360226" y="988330"/>
            <a:ext cx="2654073" cy="343423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 name="圆角矩形标注 10"/>
          <p:cNvSpPr/>
          <p:nvPr/>
        </p:nvSpPr>
        <p:spPr>
          <a:xfrm>
            <a:off x="3800475" y="500063"/>
            <a:ext cx="2122488" cy="760412"/>
          </a:xfrm>
          <a:prstGeom prst="wedgeRoundRectCallout">
            <a:avLst>
              <a:gd name="adj1" fmla="val -127767"/>
              <a:gd name="adj2" fmla="val 26168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noProof="1"/>
          </a:p>
        </p:txBody>
      </p:sp>
      <p:sp>
        <p:nvSpPr>
          <p:cNvPr id="12" name="文本框 11"/>
          <p:cNvSpPr txBox="1">
            <a:spLocks noChangeArrowheads="1"/>
          </p:cNvSpPr>
          <p:nvPr/>
        </p:nvSpPr>
        <p:spPr bwMode="auto">
          <a:xfrm>
            <a:off x="3759200" y="500063"/>
            <a:ext cx="2163763" cy="762000"/>
          </a:xfrm>
          <a:prstGeom prst="rect">
            <a:avLst/>
          </a:prstGeom>
          <a:noFill/>
          <a:ln w="9525">
            <a:noFill/>
            <a:miter lim="800000"/>
            <a:headEnd/>
            <a:tailEnd/>
          </a:ln>
        </p:spPr>
        <p:txBody>
          <a:bodyPr>
            <a:spAutoFit/>
          </a:bodyPr>
          <a:lstStyle/>
          <a:p>
            <a:r>
              <a:rPr lang="zh-CN" altLang="en-US" sz="2200">
                <a:solidFill>
                  <a:schemeClr val="bg1"/>
                </a:solidFill>
                <a:latin typeface="黑体" pitchFamily="2" charset="-122"/>
                <a:ea typeface="黑体" pitchFamily="2" charset="-122"/>
              </a:rPr>
              <a:t>美国的忠实盟友</a:t>
            </a:r>
          </a:p>
          <a:p>
            <a:r>
              <a:rPr lang="zh-CN" altLang="en-US" sz="2200">
                <a:solidFill>
                  <a:schemeClr val="bg1"/>
                </a:solidFill>
                <a:latin typeface="黑体" pitchFamily="2" charset="-122"/>
                <a:ea typeface="黑体" pitchFamily="2" charset="-122"/>
              </a:rPr>
              <a:t>中国的对抗者</a:t>
            </a:r>
          </a:p>
        </p:txBody>
      </p:sp>
      <p:sp>
        <p:nvSpPr>
          <p:cNvPr id="13" name="圆角矩形标注 12"/>
          <p:cNvSpPr/>
          <p:nvPr/>
        </p:nvSpPr>
        <p:spPr>
          <a:xfrm>
            <a:off x="4378325" y="4911725"/>
            <a:ext cx="2149475" cy="376238"/>
          </a:xfrm>
          <a:prstGeom prst="wedgeRoundRectCallout">
            <a:avLst>
              <a:gd name="adj1" fmla="val -92262"/>
              <a:gd name="adj2" fmla="val -29114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400" noProof="1">
                <a:latin typeface="黑体" panose="02010609060101010101" pitchFamily="49" charset="-122"/>
                <a:ea typeface="黑体" panose="02010609060101010101" pitchFamily="49" charset="-122"/>
              </a:rPr>
              <a:t>自相矛盾</a:t>
            </a:r>
          </a:p>
        </p:txBody>
      </p:sp>
      <p:pic>
        <p:nvPicPr>
          <p:cNvPr id="14" name="图片 13"/>
          <p:cNvPicPr>
            <a:picLocks noChangeAspect="1"/>
          </p:cNvPicPr>
          <p:nvPr/>
        </p:nvPicPr>
        <p:blipFill>
          <a:blip r:embed="rId3"/>
          <a:srcRect/>
          <a:stretch>
            <a:fillRect/>
          </a:stretch>
        </p:blipFill>
        <p:spPr bwMode="auto">
          <a:xfrm>
            <a:off x="6991350" y="4613275"/>
            <a:ext cx="2481263" cy="1698625"/>
          </a:xfrm>
          <a:prstGeom prst="rect">
            <a:avLst/>
          </a:prstGeom>
          <a:noFill/>
          <a:ln w="9525">
            <a:noFill/>
            <a:miter lim="800000"/>
            <a:headEnd/>
            <a:tailEnd/>
          </a:ln>
        </p:spPr>
      </p:pic>
      <p:pic>
        <p:nvPicPr>
          <p:cNvPr id="15" name="图片 14"/>
          <p:cNvPicPr>
            <a:picLocks noChangeAspect="1"/>
          </p:cNvPicPr>
          <p:nvPr/>
        </p:nvPicPr>
        <p:blipFill>
          <a:blip r:embed="rId4"/>
          <a:srcRect/>
          <a:stretch>
            <a:fillRect/>
          </a:stretch>
        </p:blipFill>
        <p:spPr bwMode="auto">
          <a:xfrm>
            <a:off x="612775" y="4251325"/>
            <a:ext cx="3765550" cy="2420938"/>
          </a:xfrm>
          <a:prstGeom prst="rect">
            <a:avLst/>
          </a:prstGeom>
          <a:noFill/>
          <a:ln w="9525">
            <a:noFill/>
            <a:miter lim="800000"/>
            <a:headEnd/>
            <a:tailEnd/>
          </a:ln>
        </p:spPr>
      </p:pic>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xit" presetSubtype="0" fill="hold" grpId="1" nodeType="clickEffect">
                                  <p:stCondLst>
                                    <p:cond delay="0"/>
                                  </p:stCondLst>
                                  <p:childTnLst>
                                    <p:set>
                                      <p:cBhvr>
                                        <p:cTn id="25" dur="1" fill="hold">
                                          <p:stCondLst>
                                            <p:cond delay="0"/>
                                          </p:stCondLst>
                                        </p:cTn>
                                        <p:tgtEl>
                                          <p:spTgt spid="11"/>
                                        </p:tgtEl>
                                        <p:attrNameLst>
                                          <p:attrName>style.visibility</p:attrName>
                                        </p:attrNameLst>
                                      </p:cBhvr>
                                      <p:to>
                                        <p:strVal val="hidden"/>
                                      </p:to>
                                    </p:set>
                                  </p:childTnLst>
                                </p:cTn>
                              </p:par>
                              <p:par>
                                <p:cTn id="26" presetID="1" presetClass="exit" presetSubtype="0" fill="hold" grpId="1" nodeType="withEffect">
                                  <p:stCondLst>
                                    <p:cond delay="0"/>
                                  </p:stCondLst>
                                  <p:childTnLst>
                                    <p:set>
                                      <p:cBhvr>
                                        <p:cTn id="27" dur="1" fill="hold">
                                          <p:stCondLst>
                                            <p:cond delay="0"/>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animBg="1"/>
      <p:bldP spid="11" grpId="1" animBg="1"/>
      <p:bldP spid="12" grpId="0"/>
      <p:bldP spid="12" grpId="1"/>
      <p:bldP spid="1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 name="圆角矩形 7"/>
          <p:cNvSpPr/>
          <p:nvPr/>
        </p:nvSpPr>
        <p:spPr>
          <a:xfrm>
            <a:off x="8188325" y="730250"/>
            <a:ext cx="3713163" cy="5605463"/>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zh-CN" altLang="en-US" noProof="1"/>
          </a:p>
        </p:txBody>
      </p:sp>
      <p:sp>
        <p:nvSpPr>
          <p:cNvPr id="9" name="圆角矩形 8"/>
          <p:cNvSpPr/>
          <p:nvPr/>
        </p:nvSpPr>
        <p:spPr>
          <a:xfrm>
            <a:off x="4189413" y="730250"/>
            <a:ext cx="3713162" cy="5605463"/>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zh-CN" altLang="en-US" noProof="1"/>
          </a:p>
        </p:txBody>
      </p:sp>
      <p:sp>
        <p:nvSpPr>
          <p:cNvPr id="10" name="圆角矩形 9"/>
          <p:cNvSpPr/>
          <p:nvPr/>
        </p:nvSpPr>
        <p:spPr>
          <a:xfrm>
            <a:off x="206375" y="747713"/>
            <a:ext cx="3713163" cy="5607050"/>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zh-CN" altLang="en-US" noProof="1"/>
          </a:p>
        </p:txBody>
      </p:sp>
      <p:sp>
        <p:nvSpPr>
          <p:cNvPr id="11" name="矩形 10"/>
          <p:cNvSpPr>
            <a:spLocks noChangeArrowheads="1"/>
          </p:cNvSpPr>
          <p:nvPr/>
        </p:nvSpPr>
        <p:spPr bwMode="auto">
          <a:xfrm>
            <a:off x="4586288" y="914400"/>
            <a:ext cx="993775" cy="369888"/>
          </a:xfrm>
          <a:prstGeom prst="rect">
            <a:avLst/>
          </a:prstGeom>
          <a:noFill/>
          <a:ln w="9525">
            <a:noFill/>
            <a:miter lim="800000"/>
            <a:headEnd/>
            <a:tailEnd/>
          </a:ln>
        </p:spPr>
        <p:txBody>
          <a:bodyPr wrap="none">
            <a:spAutoFit/>
          </a:bodyPr>
          <a:lstStyle/>
          <a:p>
            <a:pPr algn="just"/>
            <a:r>
              <a:rPr lang="en-US" altLang="zh-CN">
                <a:ea typeface="仿宋"/>
                <a:cs typeface="仿宋"/>
              </a:rPr>
              <a:t>2</a:t>
            </a:r>
            <a:r>
              <a:rPr lang="zh-CN" altLang="zh-CN">
                <a:ea typeface="仿宋"/>
                <a:cs typeface="仿宋"/>
              </a:rPr>
              <a:t>、越南</a:t>
            </a:r>
          </a:p>
        </p:txBody>
      </p:sp>
      <p:sp>
        <p:nvSpPr>
          <p:cNvPr id="12" name="矩形 11"/>
          <p:cNvSpPr>
            <a:spLocks noChangeArrowheads="1"/>
          </p:cNvSpPr>
          <p:nvPr/>
        </p:nvSpPr>
        <p:spPr bwMode="auto">
          <a:xfrm>
            <a:off x="4492625" y="1654175"/>
            <a:ext cx="3206750" cy="3794125"/>
          </a:xfrm>
          <a:prstGeom prst="rect">
            <a:avLst/>
          </a:prstGeom>
          <a:noFill/>
          <a:ln w="9525">
            <a:noFill/>
            <a:miter lim="800000"/>
            <a:headEnd/>
            <a:tailEnd/>
          </a:ln>
        </p:spPr>
        <p:txBody>
          <a:bodyPr>
            <a:spAutoFit/>
          </a:bodyPr>
          <a:lstStyle/>
          <a:p>
            <a:pPr>
              <a:lnSpc>
                <a:spcPct val="150000"/>
              </a:lnSpc>
            </a:pPr>
            <a:r>
              <a:rPr lang="zh-CN" altLang="zh-CN">
                <a:ea typeface="仿宋"/>
                <a:cs typeface="仿宋"/>
              </a:rPr>
              <a:t>（</a:t>
            </a:r>
            <a:r>
              <a:rPr lang="en-US" altLang="zh-CN">
                <a:ea typeface="仿宋"/>
                <a:cs typeface="仿宋"/>
              </a:rPr>
              <a:t>1</a:t>
            </a:r>
            <a:r>
              <a:rPr lang="zh-CN" altLang="zh-CN">
                <a:ea typeface="仿宋"/>
                <a:cs typeface="仿宋"/>
              </a:rPr>
              <a:t>）非法侵占我南海</a:t>
            </a:r>
            <a:r>
              <a:rPr lang="en-US" altLang="zh-CN">
                <a:ea typeface="仿宋"/>
                <a:cs typeface="仿宋"/>
              </a:rPr>
              <a:t>29</a:t>
            </a:r>
            <a:r>
              <a:rPr lang="zh-CN" altLang="en-US">
                <a:ea typeface="仿宋"/>
                <a:cs typeface="仿宋"/>
              </a:rPr>
              <a:t>个岛屿</a:t>
            </a:r>
            <a:r>
              <a:rPr lang="zh-CN" altLang="zh-CN">
                <a:ea typeface="仿宋"/>
                <a:cs typeface="仿宋"/>
              </a:rPr>
              <a:t>，对</a:t>
            </a:r>
            <a:r>
              <a:rPr lang="zh-CN" altLang="en-US">
                <a:ea typeface="仿宋"/>
                <a:cs typeface="仿宋"/>
              </a:rPr>
              <a:t>我国南</a:t>
            </a:r>
            <a:r>
              <a:rPr lang="zh-CN" altLang="zh-CN">
                <a:ea typeface="仿宋"/>
                <a:cs typeface="仿宋"/>
              </a:rPr>
              <a:t>沙群岛和西沙群岛有主权索求</a:t>
            </a:r>
            <a:endParaRPr lang="zh-CN" altLang="zh-CN" sz="1200"/>
          </a:p>
          <a:p>
            <a:pPr algn="just">
              <a:lnSpc>
                <a:spcPct val="150000"/>
              </a:lnSpc>
            </a:pPr>
            <a:r>
              <a:rPr lang="zh-CN" altLang="zh-CN">
                <a:ea typeface="仿宋"/>
                <a:cs typeface="仿宋"/>
              </a:rPr>
              <a:t>（</a:t>
            </a:r>
            <a:r>
              <a:rPr lang="en-US" altLang="zh-CN">
                <a:ea typeface="仿宋"/>
                <a:cs typeface="仿宋"/>
              </a:rPr>
              <a:t>2</a:t>
            </a:r>
            <a:r>
              <a:rPr lang="zh-CN" altLang="zh-CN">
                <a:ea typeface="仿宋"/>
                <a:cs typeface="仿宋"/>
              </a:rPr>
              <a:t>）加快对南海岛礁的管控</a:t>
            </a:r>
            <a:endParaRPr lang="zh-CN" altLang="zh-CN" sz="1200"/>
          </a:p>
          <a:p>
            <a:pPr algn="just">
              <a:lnSpc>
                <a:spcPct val="150000"/>
              </a:lnSpc>
            </a:pPr>
            <a:r>
              <a:rPr lang="zh-CN" altLang="zh-CN">
                <a:ea typeface="仿宋"/>
                <a:cs typeface="仿宋"/>
              </a:rPr>
              <a:t>（</a:t>
            </a:r>
            <a:r>
              <a:rPr lang="en-US" altLang="zh-CN">
                <a:ea typeface="仿宋"/>
                <a:cs typeface="仿宋"/>
              </a:rPr>
              <a:t>3</a:t>
            </a:r>
            <a:r>
              <a:rPr lang="zh-CN" altLang="zh-CN">
                <a:ea typeface="仿宋"/>
                <a:cs typeface="仿宋"/>
              </a:rPr>
              <a:t>）积极准备以武力应对南海问题，包括强化岛礁上的军事设施</a:t>
            </a:r>
            <a:endParaRPr lang="zh-CN" altLang="zh-CN" sz="1200"/>
          </a:p>
          <a:p>
            <a:pPr algn="just">
              <a:lnSpc>
                <a:spcPct val="150000"/>
              </a:lnSpc>
            </a:pPr>
            <a:r>
              <a:rPr lang="zh-CN" altLang="zh-CN">
                <a:ea typeface="仿宋"/>
                <a:cs typeface="仿宋"/>
              </a:rPr>
              <a:t>（</a:t>
            </a:r>
            <a:r>
              <a:rPr lang="en-US" altLang="zh-CN">
                <a:ea typeface="仿宋"/>
                <a:cs typeface="仿宋"/>
              </a:rPr>
              <a:t>4</a:t>
            </a:r>
            <a:r>
              <a:rPr lang="zh-CN" altLang="zh-CN">
                <a:ea typeface="仿宋"/>
                <a:cs typeface="仿宋"/>
              </a:rPr>
              <a:t>）支持国际海洋法仲裁庭的仲裁</a:t>
            </a:r>
            <a:endParaRPr lang="zh-CN" altLang="zh-CN" sz="1200"/>
          </a:p>
        </p:txBody>
      </p:sp>
      <p:cxnSp>
        <p:nvCxnSpPr>
          <p:cNvPr id="13" name="直接连接符 12"/>
          <p:cNvCxnSpPr/>
          <p:nvPr/>
        </p:nvCxnSpPr>
        <p:spPr>
          <a:xfrm>
            <a:off x="4064000" y="795338"/>
            <a:ext cx="28575" cy="5768975"/>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8062913" y="795338"/>
            <a:ext cx="28575" cy="5768975"/>
          </a:xfrm>
          <a:prstGeom prst="line">
            <a:avLst/>
          </a:prstGeom>
        </p:spPr>
        <p:style>
          <a:lnRef idx="1">
            <a:schemeClr val="accent1"/>
          </a:lnRef>
          <a:fillRef idx="0">
            <a:schemeClr val="accent1"/>
          </a:fillRef>
          <a:effectRef idx="0">
            <a:schemeClr val="accent1"/>
          </a:effectRef>
          <a:fontRef idx="minor">
            <a:schemeClr val="tx1"/>
          </a:fontRef>
        </p:style>
      </p:cxnSp>
      <p:sp>
        <p:nvSpPr>
          <p:cNvPr id="15" name="矩形 14"/>
          <p:cNvSpPr>
            <a:spLocks noChangeArrowheads="1"/>
          </p:cNvSpPr>
          <p:nvPr/>
        </p:nvSpPr>
        <p:spPr bwMode="auto">
          <a:xfrm>
            <a:off x="568325" y="1763713"/>
            <a:ext cx="3021013" cy="4206875"/>
          </a:xfrm>
          <a:prstGeom prst="rect">
            <a:avLst/>
          </a:prstGeom>
          <a:noFill/>
          <a:ln w="9525">
            <a:noFill/>
            <a:miter lim="800000"/>
            <a:headEnd/>
            <a:tailEnd/>
          </a:ln>
        </p:spPr>
        <p:txBody>
          <a:bodyPr>
            <a:spAutoFit/>
          </a:bodyPr>
          <a:lstStyle/>
          <a:p>
            <a:pPr algn="just">
              <a:lnSpc>
                <a:spcPct val="150000"/>
              </a:lnSpc>
            </a:pPr>
            <a:r>
              <a:rPr lang="zh-CN" altLang="zh-CN">
                <a:ea typeface="仿宋"/>
                <a:cs typeface="仿宋"/>
              </a:rPr>
              <a:t>（</a:t>
            </a:r>
            <a:r>
              <a:rPr lang="en-US" altLang="zh-CN">
                <a:ea typeface="仿宋"/>
                <a:cs typeface="仿宋"/>
              </a:rPr>
              <a:t>1</a:t>
            </a:r>
            <a:r>
              <a:rPr lang="zh-CN" altLang="zh-CN">
                <a:ea typeface="仿宋"/>
                <a:cs typeface="仿宋"/>
              </a:rPr>
              <a:t>）强调通过</a:t>
            </a:r>
            <a:r>
              <a:rPr lang="zh-CN" altLang="zh-CN" b="1">
                <a:solidFill>
                  <a:schemeClr val="accent2"/>
                </a:solidFill>
                <a:ea typeface="仿宋"/>
                <a:cs typeface="仿宋"/>
              </a:rPr>
              <a:t>友好协商</a:t>
            </a:r>
            <a:r>
              <a:rPr lang="zh-CN" altLang="zh-CN">
                <a:ea typeface="仿宋"/>
                <a:cs typeface="仿宋"/>
              </a:rPr>
              <a:t>和</a:t>
            </a:r>
            <a:r>
              <a:rPr lang="zh-CN" altLang="zh-CN" b="1">
                <a:solidFill>
                  <a:schemeClr val="accent2"/>
                </a:solidFill>
                <a:ea typeface="仿宋"/>
                <a:cs typeface="仿宋"/>
              </a:rPr>
              <a:t>谈判</a:t>
            </a:r>
            <a:r>
              <a:rPr lang="zh-CN" altLang="zh-CN">
                <a:ea typeface="仿宋"/>
                <a:cs typeface="仿宋"/>
              </a:rPr>
              <a:t>，以</a:t>
            </a:r>
            <a:r>
              <a:rPr lang="zh-CN" altLang="zh-CN" b="1">
                <a:solidFill>
                  <a:schemeClr val="accent2"/>
                </a:solidFill>
                <a:ea typeface="仿宋"/>
                <a:cs typeface="仿宋"/>
              </a:rPr>
              <a:t>和平方式</a:t>
            </a:r>
            <a:r>
              <a:rPr lang="zh-CN" altLang="zh-CN">
                <a:ea typeface="仿宋"/>
                <a:cs typeface="仿宋"/>
              </a:rPr>
              <a:t>解决南海有关争议；</a:t>
            </a:r>
            <a:endParaRPr lang="zh-CN" altLang="zh-CN" sz="1200"/>
          </a:p>
          <a:p>
            <a:pPr algn="just">
              <a:lnSpc>
                <a:spcPct val="150000"/>
              </a:lnSpc>
            </a:pPr>
            <a:r>
              <a:rPr lang="zh-CN" altLang="zh-CN">
                <a:ea typeface="仿宋"/>
                <a:cs typeface="仿宋"/>
              </a:rPr>
              <a:t>（</a:t>
            </a:r>
            <a:r>
              <a:rPr lang="en-US" altLang="zh-CN">
                <a:ea typeface="仿宋"/>
                <a:cs typeface="仿宋"/>
              </a:rPr>
              <a:t>2</a:t>
            </a:r>
            <a:r>
              <a:rPr lang="zh-CN" altLang="zh-CN">
                <a:ea typeface="仿宋"/>
                <a:cs typeface="仿宋"/>
              </a:rPr>
              <a:t>）在争议解决之前，各方承诺</a:t>
            </a:r>
            <a:r>
              <a:rPr lang="zh-CN" altLang="zh-CN" b="1">
                <a:solidFill>
                  <a:schemeClr val="accent2"/>
                </a:solidFill>
                <a:ea typeface="仿宋"/>
                <a:cs typeface="仿宋"/>
              </a:rPr>
              <a:t>保持克制</a:t>
            </a:r>
            <a:r>
              <a:rPr lang="zh-CN" altLang="zh-CN">
                <a:ea typeface="仿宋"/>
                <a:cs typeface="仿宋"/>
              </a:rPr>
              <a:t>，</a:t>
            </a:r>
            <a:r>
              <a:rPr lang="zh-CN" altLang="zh-CN" b="1">
                <a:solidFill>
                  <a:schemeClr val="accent2"/>
                </a:solidFill>
                <a:ea typeface="仿宋"/>
                <a:cs typeface="仿宋"/>
              </a:rPr>
              <a:t>不采取</a:t>
            </a:r>
            <a:r>
              <a:rPr lang="zh-CN" altLang="zh-CN">
                <a:ea typeface="仿宋"/>
                <a:cs typeface="仿宋"/>
              </a:rPr>
              <a:t>使争议复杂化和扩大化的单方面</a:t>
            </a:r>
            <a:r>
              <a:rPr lang="zh-CN" altLang="zh-CN" b="1">
                <a:solidFill>
                  <a:schemeClr val="accent2"/>
                </a:solidFill>
                <a:ea typeface="仿宋"/>
                <a:cs typeface="仿宋"/>
              </a:rPr>
              <a:t>行动</a:t>
            </a:r>
            <a:r>
              <a:rPr lang="zh-CN" altLang="zh-CN">
                <a:ea typeface="仿宋"/>
                <a:cs typeface="仿宋"/>
              </a:rPr>
              <a:t>；</a:t>
            </a:r>
            <a:endParaRPr lang="zh-CN" altLang="zh-CN" sz="1200"/>
          </a:p>
          <a:p>
            <a:pPr algn="just">
              <a:lnSpc>
                <a:spcPct val="150000"/>
              </a:lnSpc>
            </a:pPr>
            <a:r>
              <a:rPr lang="zh-CN" altLang="zh-CN">
                <a:ea typeface="仿宋"/>
                <a:cs typeface="仿宋"/>
              </a:rPr>
              <a:t>（</a:t>
            </a:r>
            <a:r>
              <a:rPr lang="en-US" altLang="zh-CN">
                <a:ea typeface="仿宋"/>
                <a:cs typeface="仿宋"/>
              </a:rPr>
              <a:t>3</a:t>
            </a:r>
            <a:r>
              <a:rPr lang="zh-CN" altLang="zh-CN">
                <a:ea typeface="仿宋"/>
                <a:cs typeface="仿宋"/>
              </a:rPr>
              <a:t>）本着</a:t>
            </a:r>
            <a:r>
              <a:rPr lang="zh-CN" altLang="zh-CN" b="1">
                <a:solidFill>
                  <a:schemeClr val="accent2"/>
                </a:solidFill>
                <a:ea typeface="仿宋"/>
                <a:cs typeface="仿宋"/>
              </a:rPr>
              <a:t>合作与谅解</a:t>
            </a:r>
            <a:r>
              <a:rPr lang="zh-CN" altLang="zh-CN">
                <a:ea typeface="仿宋"/>
                <a:cs typeface="仿宋"/>
              </a:rPr>
              <a:t>的精神，寻求建立</a:t>
            </a:r>
            <a:r>
              <a:rPr lang="zh-CN" altLang="zh-CN" b="1">
                <a:solidFill>
                  <a:schemeClr val="accent2"/>
                </a:solidFill>
                <a:ea typeface="仿宋"/>
                <a:cs typeface="仿宋"/>
              </a:rPr>
              <a:t>相互信任</a:t>
            </a:r>
            <a:r>
              <a:rPr lang="zh-CN" altLang="zh-CN">
                <a:ea typeface="仿宋"/>
                <a:cs typeface="仿宋"/>
              </a:rPr>
              <a:t>的途径</a:t>
            </a:r>
            <a:endParaRPr lang="zh-CN" altLang="zh-CN" sz="1200"/>
          </a:p>
        </p:txBody>
      </p:sp>
      <p:sp>
        <p:nvSpPr>
          <p:cNvPr id="16" name="矩形 15"/>
          <p:cNvSpPr>
            <a:spLocks noChangeArrowheads="1"/>
          </p:cNvSpPr>
          <p:nvPr/>
        </p:nvSpPr>
        <p:spPr bwMode="auto">
          <a:xfrm>
            <a:off x="349250" y="931863"/>
            <a:ext cx="3522663" cy="647700"/>
          </a:xfrm>
          <a:prstGeom prst="rect">
            <a:avLst/>
          </a:prstGeom>
          <a:noFill/>
          <a:ln w="9525">
            <a:noFill/>
            <a:miter lim="800000"/>
            <a:headEnd/>
            <a:tailEnd/>
          </a:ln>
        </p:spPr>
        <p:txBody>
          <a:bodyPr>
            <a:spAutoFit/>
          </a:bodyPr>
          <a:lstStyle/>
          <a:p>
            <a:pPr algn="just"/>
            <a:r>
              <a:rPr lang="en-US" altLang="zh-CN">
                <a:latin typeface="仿宋"/>
              </a:rPr>
              <a:t>1</a:t>
            </a:r>
            <a:r>
              <a:rPr lang="zh-CN" altLang="zh-CN">
                <a:ea typeface="仿宋"/>
                <a:cs typeface="仿宋"/>
              </a:rPr>
              <a:t>、大部分国家坚持《南海各方行为宣言》（</a:t>
            </a:r>
            <a:r>
              <a:rPr lang="en-US" altLang="zh-CN">
                <a:ea typeface="仿宋"/>
                <a:cs typeface="仿宋"/>
              </a:rPr>
              <a:t>2002</a:t>
            </a:r>
            <a:r>
              <a:rPr lang="zh-CN" altLang="zh-CN">
                <a:ea typeface="仿宋"/>
                <a:cs typeface="仿宋"/>
              </a:rPr>
              <a:t>年）</a:t>
            </a:r>
            <a:endParaRPr lang="zh-CN" altLang="zh-CN" sz="1200"/>
          </a:p>
        </p:txBody>
      </p:sp>
      <p:sp>
        <p:nvSpPr>
          <p:cNvPr id="17" name="矩形 16"/>
          <p:cNvSpPr>
            <a:spLocks noChangeArrowheads="1"/>
          </p:cNvSpPr>
          <p:nvPr/>
        </p:nvSpPr>
        <p:spPr bwMode="auto">
          <a:xfrm>
            <a:off x="8359775" y="936625"/>
            <a:ext cx="1223963" cy="368300"/>
          </a:xfrm>
          <a:prstGeom prst="rect">
            <a:avLst/>
          </a:prstGeom>
          <a:noFill/>
          <a:ln w="9525">
            <a:noFill/>
            <a:miter lim="800000"/>
            <a:headEnd/>
            <a:tailEnd/>
          </a:ln>
        </p:spPr>
        <p:txBody>
          <a:bodyPr>
            <a:spAutoFit/>
          </a:bodyPr>
          <a:lstStyle/>
          <a:p>
            <a:r>
              <a:rPr lang="en-US" altLang="zh-CN">
                <a:latin typeface="仿宋"/>
              </a:rPr>
              <a:t>3</a:t>
            </a:r>
            <a:r>
              <a:rPr lang="zh-CN" altLang="zh-CN">
                <a:ea typeface="仿宋"/>
                <a:cs typeface="仿宋"/>
              </a:rPr>
              <a:t>、菲律宾</a:t>
            </a:r>
            <a:endParaRPr lang="zh-CN" altLang="en-US"/>
          </a:p>
        </p:txBody>
      </p:sp>
      <p:sp>
        <p:nvSpPr>
          <p:cNvPr id="18" name="矩形 17"/>
          <p:cNvSpPr>
            <a:spLocks noChangeArrowheads="1"/>
          </p:cNvSpPr>
          <p:nvPr/>
        </p:nvSpPr>
        <p:spPr bwMode="auto">
          <a:xfrm>
            <a:off x="8280400" y="1562100"/>
            <a:ext cx="3700463" cy="2559050"/>
          </a:xfrm>
          <a:prstGeom prst="rect">
            <a:avLst/>
          </a:prstGeom>
          <a:noFill/>
          <a:ln w="9525">
            <a:noFill/>
            <a:miter lim="800000"/>
            <a:headEnd/>
            <a:tailEnd/>
          </a:ln>
        </p:spPr>
        <p:txBody>
          <a:bodyPr>
            <a:spAutoFit/>
          </a:bodyPr>
          <a:lstStyle/>
          <a:p>
            <a:pPr algn="just">
              <a:lnSpc>
                <a:spcPct val="150000"/>
              </a:lnSpc>
            </a:pPr>
            <a:r>
              <a:rPr lang="en-US" altLang="zh-CN">
                <a:latin typeface="仿宋"/>
              </a:rPr>
              <a:t>A.</a:t>
            </a:r>
            <a:r>
              <a:rPr lang="zh-CN" altLang="zh-CN">
                <a:ea typeface="仿宋"/>
                <a:cs typeface="仿宋"/>
              </a:rPr>
              <a:t>阿基诺：</a:t>
            </a:r>
            <a:endParaRPr lang="zh-CN" altLang="zh-CN" sz="1200"/>
          </a:p>
          <a:p>
            <a:pPr algn="just">
              <a:lnSpc>
                <a:spcPct val="150000"/>
              </a:lnSpc>
              <a:buFont typeface="宋体" charset="-122"/>
              <a:buNone/>
            </a:pPr>
            <a:r>
              <a:rPr lang="zh-CN" altLang="zh-CN">
                <a:ea typeface="仿宋"/>
                <a:cs typeface="仿宋"/>
              </a:rPr>
              <a:t>（</a:t>
            </a:r>
            <a:r>
              <a:rPr lang="en-US" altLang="zh-CN">
                <a:ea typeface="仿宋"/>
                <a:cs typeface="仿宋"/>
              </a:rPr>
              <a:t>1</a:t>
            </a:r>
            <a:r>
              <a:rPr lang="zh-CN" altLang="en-US">
                <a:ea typeface="仿宋"/>
                <a:cs typeface="仿宋"/>
              </a:rPr>
              <a:t>）</a:t>
            </a:r>
            <a:r>
              <a:rPr lang="zh-CN" altLang="zh-CN">
                <a:ea typeface="仿宋"/>
                <a:cs typeface="仿宋"/>
              </a:rPr>
              <a:t>非法侵占我南沙部分岛屿，中业岛，民主礁坐滩，黄岩岛捕鱼都有菲律宾的身影；</a:t>
            </a:r>
            <a:endParaRPr lang="zh-CN" altLang="zh-CN" sz="1200"/>
          </a:p>
          <a:p>
            <a:pPr algn="just">
              <a:lnSpc>
                <a:spcPct val="150000"/>
              </a:lnSpc>
              <a:buFont typeface="宋体" charset="-122"/>
              <a:buNone/>
            </a:pPr>
            <a:r>
              <a:rPr lang="zh-CN" altLang="zh-CN">
                <a:ea typeface="仿宋"/>
                <a:cs typeface="仿宋"/>
              </a:rPr>
              <a:t>（</a:t>
            </a:r>
            <a:r>
              <a:rPr lang="en-US" altLang="zh-CN">
                <a:ea typeface="仿宋"/>
                <a:cs typeface="仿宋"/>
              </a:rPr>
              <a:t>2</a:t>
            </a:r>
            <a:r>
              <a:rPr lang="zh-CN" altLang="en-US">
                <a:ea typeface="仿宋"/>
                <a:cs typeface="仿宋"/>
              </a:rPr>
              <a:t>）</a:t>
            </a:r>
            <a:r>
              <a:rPr lang="zh-CN" altLang="zh-CN">
                <a:ea typeface="仿宋"/>
                <a:cs typeface="仿宋"/>
              </a:rPr>
              <a:t>将南海问题递交国际海洋法仲裁庭仲裁</a:t>
            </a:r>
            <a:endParaRPr lang="zh-CN" altLang="zh-CN" sz="1200"/>
          </a:p>
        </p:txBody>
      </p:sp>
      <p:sp>
        <p:nvSpPr>
          <p:cNvPr id="19" name="矩形 18"/>
          <p:cNvSpPr>
            <a:spLocks noChangeArrowheads="1"/>
          </p:cNvSpPr>
          <p:nvPr/>
        </p:nvSpPr>
        <p:spPr bwMode="auto">
          <a:xfrm>
            <a:off x="8240713" y="4213225"/>
            <a:ext cx="3951287" cy="1736725"/>
          </a:xfrm>
          <a:prstGeom prst="rect">
            <a:avLst/>
          </a:prstGeom>
          <a:noFill/>
          <a:ln w="9525">
            <a:noFill/>
            <a:miter lim="800000"/>
            <a:headEnd/>
            <a:tailEnd/>
          </a:ln>
        </p:spPr>
        <p:txBody>
          <a:bodyPr>
            <a:spAutoFit/>
          </a:bodyPr>
          <a:lstStyle/>
          <a:p>
            <a:pPr algn="just">
              <a:lnSpc>
                <a:spcPct val="150000"/>
              </a:lnSpc>
            </a:pPr>
            <a:r>
              <a:rPr lang="en-US" altLang="zh-CN">
                <a:latin typeface="仿宋"/>
              </a:rPr>
              <a:t>B.</a:t>
            </a:r>
            <a:r>
              <a:rPr lang="zh-CN" altLang="zh-CN">
                <a:ea typeface="仿宋"/>
                <a:cs typeface="仿宋"/>
              </a:rPr>
              <a:t>杜特尔特：</a:t>
            </a:r>
            <a:endParaRPr lang="zh-CN" altLang="zh-CN" sz="1200"/>
          </a:p>
          <a:p>
            <a:pPr algn="just">
              <a:lnSpc>
                <a:spcPct val="150000"/>
              </a:lnSpc>
              <a:buFont typeface="宋体" charset="-122"/>
              <a:buNone/>
            </a:pPr>
            <a:r>
              <a:rPr lang="zh-CN" altLang="zh-CN">
                <a:ea typeface="仿宋"/>
                <a:cs typeface="仿宋"/>
              </a:rPr>
              <a:t>（</a:t>
            </a:r>
            <a:r>
              <a:rPr lang="en-US" altLang="zh-CN">
                <a:ea typeface="仿宋"/>
                <a:cs typeface="仿宋"/>
              </a:rPr>
              <a:t>1</a:t>
            </a:r>
            <a:r>
              <a:rPr lang="zh-CN" altLang="en-US">
                <a:ea typeface="仿宋"/>
                <a:cs typeface="仿宋"/>
              </a:rPr>
              <a:t>）</a:t>
            </a:r>
            <a:r>
              <a:rPr lang="zh-CN" altLang="zh-CN">
                <a:ea typeface="仿宋"/>
                <a:cs typeface="仿宋"/>
              </a:rPr>
              <a:t>与我国对黄岩岛问题达成搁置，将黄岩岛划为禁渔区</a:t>
            </a:r>
            <a:endParaRPr lang="zh-CN" altLang="zh-CN" sz="1200"/>
          </a:p>
          <a:p>
            <a:pPr algn="just">
              <a:lnSpc>
                <a:spcPct val="150000"/>
              </a:lnSpc>
            </a:pPr>
            <a:r>
              <a:rPr lang="zh-CN" altLang="en-US">
                <a:ea typeface="仿宋"/>
                <a:cs typeface="仿宋"/>
              </a:rPr>
              <a:t>（</a:t>
            </a:r>
            <a:r>
              <a:rPr lang="en-US" altLang="zh-CN">
                <a:ea typeface="仿宋"/>
                <a:cs typeface="仿宋"/>
              </a:rPr>
              <a:t>2</a:t>
            </a:r>
            <a:r>
              <a:rPr lang="zh-CN" altLang="en-US">
                <a:ea typeface="仿宋"/>
                <a:cs typeface="仿宋"/>
              </a:rPr>
              <a:t>）</a:t>
            </a:r>
            <a:r>
              <a:rPr lang="zh-CN" altLang="zh-CN">
                <a:ea typeface="仿宋"/>
                <a:cs typeface="仿宋"/>
              </a:rPr>
              <a:t>口头支持，</a:t>
            </a:r>
            <a:r>
              <a:rPr lang="zh-CN" altLang="zh-CN" b="1">
                <a:solidFill>
                  <a:schemeClr val="accent2"/>
                </a:solidFill>
                <a:ea typeface="仿宋"/>
                <a:cs typeface="仿宋"/>
              </a:rPr>
              <a:t>搁置仲裁</a:t>
            </a:r>
          </a:p>
        </p:txBody>
      </p:sp>
      <p:sp>
        <p:nvSpPr>
          <p:cNvPr id="53262" name="矩形 19"/>
          <p:cNvSpPr>
            <a:spLocks noChangeArrowheads="1"/>
          </p:cNvSpPr>
          <p:nvPr/>
        </p:nvSpPr>
        <p:spPr bwMode="auto">
          <a:xfrm>
            <a:off x="100013" y="163513"/>
            <a:ext cx="3305175" cy="400050"/>
          </a:xfrm>
          <a:prstGeom prst="rect">
            <a:avLst/>
          </a:prstGeom>
          <a:noFill/>
          <a:ln w="9525">
            <a:noFill/>
            <a:miter lim="800000"/>
            <a:headEnd/>
            <a:tailEnd/>
          </a:ln>
        </p:spPr>
        <p:txBody>
          <a:bodyPr wrap="none">
            <a:spAutoFit/>
          </a:bodyPr>
          <a:lstStyle/>
          <a:p>
            <a:pPr algn="just"/>
            <a:r>
              <a:rPr lang="zh-CN" altLang="en-US" sz="2000" b="1">
                <a:solidFill>
                  <a:schemeClr val="bg1"/>
                </a:solidFill>
                <a:latin typeface="微软雅黑" pitchFamily="34" charset="-122"/>
                <a:ea typeface="微软雅黑" pitchFamily="34" charset="-122"/>
              </a:rPr>
              <a:t>各国立场</a:t>
            </a:r>
            <a:r>
              <a:rPr lang="en-US" altLang="zh-CN" sz="2000" b="1">
                <a:solidFill>
                  <a:schemeClr val="bg1"/>
                </a:solidFill>
                <a:latin typeface="微软雅黑" pitchFamily="34" charset="-122"/>
                <a:ea typeface="微软雅黑" pitchFamily="34" charset="-122"/>
              </a:rPr>
              <a:t>——</a:t>
            </a:r>
            <a:r>
              <a:rPr lang="zh-CN" altLang="zh-CN" sz="2000" b="1">
                <a:solidFill>
                  <a:schemeClr val="bg1"/>
                </a:solidFill>
                <a:latin typeface="微软雅黑" pitchFamily="34" charset="-122"/>
                <a:ea typeface="微软雅黑" pitchFamily="34" charset="-122"/>
              </a:rPr>
              <a:t>东盟各国立场</a:t>
            </a:r>
            <a:endParaRPr lang="zh-CN" altLang="zh-CN" sz="1400" b="1">
              <a:solidFill>
                <a:schemeClr val="bg1"/>
              </a:solidFill>
              <a:latin typeface="微软雅黑" pitchFamily="34" charset="-122"/>
              <a:ea typeface="微软雅黑" pitchFamily="34" charset="-122"/>
            </a:endParaRPr>
          </a:p>
        </p:txBody>
      </p:sp>
      <p:pic>
        <p:nvPicPr>
          <p:cNvPr id="21" name="图片 20"/>
          <p:cNvPicPr>
            <a:picLocks noChangeAspect="1"/>
          </p:cNvPicPr>
          <p:nvPr/>
        </p:nvPicPr>
        <p:blipFill>
          <a:blip r:embed="rId2"/>
          <a:srcRect t="6914" r="32065" b="1385"/>
          <a:stretch>
            <a:fillRect/>
          </a:stretch>
        </p:blipFill>
        <p:spPr bwMode="auto">
          <a:xfrm>
            <a:off x="3405188" y="1504950"/>
            <a:ext cx="5135562" cy="3824288"/>
          </a:xfrm>
          <a:prstGeom prst="rect">
            <a:avLst/>
          </a:prstGeom>
          <a:noFill/>
          <a:ln w="9525">
            <a:noFill/>
            <a:miter lim="800000"/>
            <a:headEnd/>
            <a:tailEnd/>
          </a:ln>
        </p:spPr>
      </p:pic>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down)">
                                      <p:cBhvr>
                                        <p:cTn id="10" dur="500"/>
                                        <p:tgtEl>
                                          <p:spTgt spid="1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down)">
                                      <p:cBhvr>
                                        <p:cTn id="13" dur="500"/>
                                        <p:tgtEl>
                                          <p:spTgt spid="15"/>
                                        </p:tgtEl>
                                      </p:cBhvr>
                                    </p:animEffect>
                                  </p:childTnLst>
                                </p:cTn>
                              </p:par>
                              <p:par>
                                <p:cTn id="14" presetID="22" presetClass="entr" presetSubtype="4"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down)">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down)">
                                      <p:cBhvr>
                                        <p:cTn id="24" dur="500"/>
                                        <p:tgtEl>
                                          <p:spTgt spid="11"/>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par>
                                <p:cTn id="28" presetID="22" presetClass="entr" presetSubtype="4"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down)">
                                      <p:cBhvr>
                                        <p:cTn id="30" dur="5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down)">
                                      <p:cBhvr>
                                        <p:cTn id="35" dur="500"/>
                                        <p:tgtEl>
                                          <p:spTgt spid="8"/>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down)">
                                      <p:cBhvr>
                                        <p:cTn id="38" dur="500"/>
                                        <p:tgtEl>
                                          <p:spTgt spid="17"/>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down)">
                                      <p:cBhvr>
                                        <p:cTn id="41" dur="500"/>
                                        <p:tgtEl>
                                          <p:spTgt spid="18"/>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down)">
                                      <p:cBhvr>
                                        <p:cTn id="44" dur="500"/>
                                        <p:tgtEl>
                                          <p:spTgt spid="19"/>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nodeType="click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down)">
                                      <p:cBhvr>
                                        <p:cTn id="4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p:bldP spid="12" grpId="0"/>
      <p:bldP spid="15" grpId="0"/>
      <p:bldP spid="16" grpId="0"/>
      <p:bldP spid="17" grpId="0"/>
      <p:bldP spid="18" grpId="0"/>
      <p:bldP spid="19"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54274" name="Group 1"/>
          <p:cNvGrpSpPr>
            <a:grpSpLocks/>
          </p:cNvGrpSpPr>
          <p:nvPr/>
        </p:nvGrpSpPr>
        <p:grpSpPr bwMode="auto">
          <a:xfrm>
            <a:off x="590550" y="1322388"/>
            <a:ext cx="514350" cy="46037"/>
            <a:chOff x="603399" y="1554480"/>
            <a:chExt cx="515620" cy="45720"/>
          </a:xfrm>
        </p:grpSpPr>
        <p:sp>
          <p:nvSpPr>
            <p:cNvPr id="5" name="Oval 4"/>
            <p:cNvSpPr/>
            <p:nvPr/>
          </p:nvSpPr>
          <p:spPr>
            <a:xfrm>
              <a:off x="603399" y="1554480"/>
              <a:ext cx="46152"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5" name="Oval 24"/>
            <p:cNvSpPr/>
            <p:nvPr/>
          </p:nvSpPr>
          <p:spPr>
            <a:xfrm>
              <a:off x="721164" y="1554480"/>
              <a:ext cx="46152"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6" name="Oval 25"/>
            <p:cNvSpPr/>
            <p:nvPr/>
          </p:nvSpPr>
          <p:spPr>
            <a:xfrm>
              <a:off x="838929" y="1554480"/>
              <a:ext cx="4456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7" name="Oval 26"/>
            <p:cNvSpPr/>
            <p:nvPr/>
          </p:nvSpPr>
          <p:spPr>
            <a:xfrm>
              <a:off x="955103" y="1554480"/>
              <a:ext cx="46151" cy="45720"/>
            </a:xfrm>
            <a:prstGeom prst="ellipse">
              <a:avLst/>
            </a:prstGeom>
            <a:solidFill>
              <a:schemeClr val="accent1"/>
            </a:solid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9" name="Oval 28"/>
            <p:cNvSpPr/>
            <p:nvPr/>
          </p:nvSpPr>
          <p:spPr>
            <a:xfrm>
              <a:off x="1072868" y="1554480"/>
              <a:ext cx="46151"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grpSp>
      <p:sp>
        <p:nvSpPr>
          <p:cNvPr id="8" name="矩形 7"/>
          <p:cNvSpPr>
            <a:spLocks noChangeArrowheads="1"/>
          </p:cNvSpPr>
          <p:nvPr/>
        </p:nvSpPr>
        <p:spPr bwMode="auto">
          <a:xfrm>
            <a:off x="77788" y="671513"/>
            <a:ext cx="3925887" cy="461962"/>
          </a:xfrm>
          <a:prstGeom prst="rect">
            <a:avLst/>
          </a:prstGeom>
          <a:noFill/>
          <a:ln w="9525">
            <a:noFill/>
            <a:miter lim="800000"/>
            <a:headEnd/>
            <a:tailEnd/>
          </a:ln>
        </p:spPr>
        <p:txBody>
          <a:bodyPr wrap="none">
            <a:spAutoFit/>
          </a:bodyPr>
          <a:lstStyle/>
          <a:p>
            <a:pPr algn="just"/>
            <a:r>
              <a:rPr lang="zh-CN" altLang="en-US" sz="2400" b="1">
                <a:solidFill>
                  <a:schemeClr val="bg1"/>
                </a:solidFill>
                <a:latin typeface="微软雅黑" pitchFamily="34" charset="-122"/>
                <a:ea typeface="微软雅黑" pitchFamily="34" charset="-122"/>
              </a:rPr>
              <a:t>各国立场</a:t>
            </a:r>
            <a:r>
              <a:rPr lang="en-US" altLang="zh-CN" sz="2400" b="1">
                <a:solidFill>
                  <a:schemeClr val="bg1"/>
                </a:solidFill>
                <a:latin typeface="微软雅黑" pitchFamily="34" charset="-122"/>
                <a:ea typeface="微软雅黑" pitchFamily="34" charset="-122"/>
              </a:rPr>
              <a:t>——</a:t>
            </a:r>
            <a:r>
              <a:rPr lang="zh-CN" altLang="zh-CN" sz="2400" b="1">
                <a:solidFill>
                  <a:schemeClr val="bg1"/>
                </a:solidFill>
                <a:latin typeface="微软雅黑" pitchFamily="34" charset="-122"/>
                <a:ea typeface="微软雅黑" pitchFamily="34" charset="-122"/>
              </a:rPr>
              <a:t>中国一贯主张</a:t>
            </a:r>
            <a:endParaRPr lang="zh-CN" altLang="zh-CN" sz="1600" b="1">
              <a:solidFill>
                <a:schemeClr val="bg1"/>
              </a:solidFill>
              <a:latin typeface="微软雅黑" pitchFamily="34" charset="-122"/>
              <a:ea typeface="微软雅黑" pitchFamily="34" charset="-122"/>
            </a:endParaRPr>
          </a:p>
        </p:txBody>
      </p:sp>
      <p:sp>
        <p:nvSpPr>
          <p:cNvPr id="9" name="矩形 8"/>
          <p:cNvSpPr>
            <a:spLocks noChangeArrowheads="1"/>
          </p:cNvSpPr>
          <p:nvPr/>
        </p:nvSpPr>
        <p:spPr bwMode="auto">
          <a:xfrm>
            <a:off x="249238" y="2011363"/>
            <a:ext cx="4605337" cy="460375"/>
          </a:xfrm>
          <a:prstGeom prst="rect">
            <a:avLst/>
          </a:prstGeom>
          <a:noFill/>
          <a:ln w="9525">
            <a:noFill/>
            <a:miter lim="800000"/>
            <a:headEnd/>
            <a:tailEnd/>
          </a:ln>
        </p:spPr>
        <p:txBody>
          <a:bodyPr wrap="none">
            <a:spAutoFit/>
          </a:bodyPr>
          <a:lstStyle/>
          <a:p>
            <a:r>
              <a:rPr lang="en-US" altLang="zh-CN" sz="2400">
                <a:solidFill>
                  <a:schemeClr val="bg1"/>
                </a:solidFill>
                <a:ea typeface="仿宋"/>
                <a:cs typeface="仿宋"/>
              </a:rPr>
              <a:t>1</a:t>
            </a:r>
            <a:r>
              <a:rPr lang="zh-CN" altLang="en-US" sz="2400">
                <a:solidFill>
                  <a:schemeClr val="bg1"/>
                </a:solidFill>
                <a:ea typeface="仿宋"/>
                <a:cs typeface="仿宋"/>
              </a:rPr>
              <a:t>、</a:t>
            </a:r>
            <a:r>
              <a:rPr lang="zh-CN" altLang="zh-CN" sz="2400">
                <a:solidFill>
                  <a:schemeClr val="bg1"/>
                </a:solidFill>
                <a:ea typeface="仿宋"/>
                <a:cs typeface="仿宋"/>
              </a:rPr>
              <a:t>反对南海问题国际化、多边化</a:t>
            </a:r>
            <a:endParaRPr lang="zh-CN" altLang="zh-CN" sz="1600">
              <a:solidFill>
                <a:schemeClr val="bg1"/>
              </a:solidFill>
            </a:endParaRPr>
          </a:p>
        </p:txBody>
      </p:sp>
      <p:sp>
        <p:nvSpPr>
          <p:cNvPr id="10" name="矩形 9"/>
          <p:cNvSpPr>
            <a:spLocks noChangeArrowheads="1"/>
          </p:cNvSpPr>
          <p:nvPr/>
        </p:nvSpPr>
        <p:spPr bwMode="auto">
          <a:xfrm>
            <a:off x="250825" y="3049588"/>
            <a:ext cx="7416800" cy="460375"/>
          </a:xfrm>
          <a:prstGeom prst="rect">
            <a:avLst/>
          </a:prstGeom>
          <a:noFill/>
          <a:ln w="9525">
            <a:noFill/>
            <a:miter lim="800000"/>
            <a:headEnd/>
            <a:tailEnd/>
          </a:ln>
        </p:spPr>
        <p:txBody>
          <a:bodyPr wrap="none">
            <a:spAutoFit/>
          </a:bodyPr>
          <a:lstStyle/>
          <a:p>
            <a:pPr algn="just"/>
            <a:r>
              <a:rPr lang="en-US" altLang="zh-CN" sz="2400">
                <a:solidFill>
                  <a:schemeClr val="bg1"/>
                </a:solidFill>
                <a:ea typeface="仿宋"/>
                <a:cs typeface="仿宋"/>
              </a:rPr>
              <a:t> 2</a:t>
            </a:r>
            <a:r>
              <a:rPr lang="zh-CN" altLang="en-US" sz="2400">
                <a:solidFill>
                  <a:schemeClr val="bg1"/>
                </a:solidFill>
                <a:ea typeface="仿宋"/>
                <a:cs typeface="仿宋"/>
              </a:rPr>
              <a:t>、</a:t>
            </a:r>
            <a:r>
              <a:rPr lang="zh-CN" altLang="zh-CN" sz="2400">
                <a:solidFill>
                  <a:schemeClr val="bg1"/>
                </a:solidFill>
                <a:ea typeface="仿宋"/>
                <a:cs typeface="仿宋"/>
              </a:rPr>
              <a:t>主张南海问题应由有关国家通过双边渠道协商解决</a:t>
            </a:r>
            <a:endParaRPr lang="zh-CN" altLang="zh-CN" sz="1600">
              <a:solidFill>
                <a:schemeClr val="bg1"/>
              </a:solidFill>
            </a:endParaRPr>
          </a:p>
        </p:txBody>
      </p:sp>
      <p:pic>
        <p:nvPicPr>
          <p:cNvPr id="11" name="图片 10"/>
          <p:cNvPicPr>
            <a:picLocks noChangeAspect="1"/>
          </p:cNvPicPr>
          <p:nvPr/>
        </p:nvPicPr>
        <p:blipFill>
          <a:blip r:embed="rId2"/>
          <a:stretch>
            <a:fillRect/>
          </a:stretch>
        </p:blipFill>
        <p:spPr>
          <a:xfrm>
            <a:off x="7967888" y="631763"/>
            <a:ext cx="3325399" cy="40702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55298" name="Group 1"/>
          <p:cNvGrpSpPr>
            <a:grpSpLocks/>
          </p:cNvGrpSpPr>
          <p:nvPr/>
        </p:nvGrpSpPr>
        <p:grpSpPr bwMode="auto">
          <a:xfrm>
            <a:off x="565150" y="996950"/>
            <a:ext cx="515938" cy="46038"/>
            <a:chOff x="603399" y="1554480"/>
            <a:chExt cx="515620" cy="45720"/>
          </a:xfrm>
        </p:grpSpPr>
        <p:sp>
          <p:nvSpPr>
            <p:cNvPr id="5" name="Oval 4"/>
            <p:cNvSpPr/>
            <p:nvPr/>
          </p:nvSpPr>
          <p:spPr>
            <a:xfrm>
              <a:off x="603399"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5" name="Oval 24"/>
            <p:cNvSpPr/>
            <p:nvPr/>
          </p:nvSpPr>
          <p:spPr>
            <a:xfrm>
              <a:off x="720802"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6" name="Oval 25"/>
            <p:cNvSpPr/>
            <p:nvPr/>
          </p:nvSpPr>
          <p:spPr>
            <a:xfrm>
              <a:off x="838204"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7" name="Oval 26"/>
            <p:cNvSpPr/>
            <p:nvPr/>
          </p:nvSpPr>
          <p:spPr>
            <a:xfrm>
              <a:off x="955607" y="1554480"/>
              <a:ext cx="46010" cy="45720"/>
            </a:xfrm>
            <a:prstGeom prst="ellipse">
              <a:avLst/>
            </a:prstGeom>
            <a:solidFill>
              <a:schemeClr val="accent1"/>
            </a:solid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9" name="Oval 28"/>
            <p:cNvSpPr/>
            <p:nvPr/>
          </p:nvSpPr>
          <p:spPr>
            <a:xfrm>
              <a:off x="1073009"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grpSp>
      <p:sp>
        <p:nvSpPr>
          <p:cNvPr id="8" name="矩形 7"/>
          <p:cNvSpPr>
            <a:spLocks noChangeArrowheads="1"/>
          </p:cNvSpPr>
          <p:nvPr/>
        </p:nvSpPr>
        <p:spPr bwMode="auto">
          <a:xfrm>
            <a:off x="395288" y="319088"/>
            <a:ext cx="2041525" cy="461962"/>
          </a:xfrm>
          <a:prstGeom prst="rect">
            <a:avLst/>
          </a:prstGeom>
          <a:noFill/>
          <a:ln w="9525">
            <a:noFill/>
            <a:miter lim="800000"/>
            <a:headEnd/>
            <a:tailEnd/>
          </a:ln>
        </p:spPr>
        <p:txBody>
          <a:bodyPr wrap="none">
            <a:spAutoFit/>
          </a:bodyPr>
          <a:lstStyle/>
          <a:p>
            <a:pPr algn="just"/>
            <a:r>
              <a:rPr lang="zh-CN" altLang="zh-CN" sz="2400" b="1">
                <a:solidFill>
                  <a:schemeClr val="bg1"/>
                </a:solidFill>
                <a:latin typeface="微软雅黑" pitchFamily="34" charset="-122"/>
                <a:ea typeface="微软雅黑" pitchFamily="34" charset="-122"/>
              </a:rPr>
              <a:t>中国实际行动</a:t>
            </a:r>
          </a:p>
        </p:txBody>
      </p:sp>
      <p:sp>
        <p:nvSpPr>
          <p:cNvPr id="9" name="矩形 8"/>
          <p:cNvSpPr>
            <a:spLocks noChangeArrowheads="1"/>
          </p:cNvSpPr>
          <p:nvPr/>
        </p:nvSpPr>
        <p:spPr bwMode="auto">
          <a:xfrm>
            <a:off x="484188" y="1303338"/>
            <a:ext cx="4803775" cy="368300"/>
          </a:xfrm>
          <a:prstGeom prst="rect">
            <a:avLst/>
          </a:prstGeom>
          <a:noFill/>
          <a:ln w="9525">
            <a:noFill/>
            <a:miter lim="800000"/>
            <a:headEnd/>
            <a:tailEnd/>
          </a:ln>
        </p:spPr>
        <p:txBody>
          <a:bodyPr>
            <a:spAutoFit/>
          </a:bodyPr>
          <a:lstStyle/>
          <a:p>
            <a:pPr algn="just"/>
            <a:r>
              <a:rPr lang="en-US" altLang="zh-CN" b="1">
                <a:solidFill>
                  <a:schemeClr val="bg1"/>
                </a:solidFill>
                <a:ea typeface="仿宋"/>
                <a:cs typeface="仿宋"/>
              </a:rPr>
              <a:t>1</a:t>
            </a:r>
            <a:r>
              <a:rPr lang="zh-CN" altLang="en-US" b="1">
                <a:solidFill>
                  <a:schemeClr val="bg1"/>
                </a:solidFill>
                <a:ea typeface="仿宋"/>
                <a:cs typeface="仿宋"/>
              </a:rPr>
              <a:t>．</a:t>
            </a:r>
            <a:r>
              <a:rPr lang="zh-CN" altLang="zh-CN" b="1">
                <a:solidFill>
                  <a:schemeClr val="bg1"/>
                </a:solidFill>
                <a:ea typeface="仿宋"/>
                <a:cs typeface="仿宋"/>
              </a:rPr>
              <a:t>加快岛礁建设（</a:t>
            </a:r>
            <a:r>
              <a:rPr lang="en-US" altLang="zh-CN" b="1">
                <a:solidFill>
                  <a:schemeClr val="bg1"/>
                </a:solidFill>
                <a:ea typeface="仿宋"/>
                <a:cs typeface="仿宋"/>
              </a:rPr>
              <a:t>3</a:t>
            </a:r>
            <a:r>
              <a:rPr lang="zh-CN" altLang="en-US" b="1">
                <a:solidFill>
                  <a:schemeClr val="bg1"/>
                </a:solidFill>
                <a:ea typeface="仿宋"/>
                <a:cs typeface="仿宋"/>
              </a:rPr>
              <a:t>个机场，</a:t>
            </a:r>
            <a:r>
              <a:rPr lang="en-US" altLang="zh-CN" b="1">
                <a:solidFill>
                  <a:schemeClr val="bg1"/>
                </a:solidFill>
                <a:ea typeface="仿宋"/>
                <a:cs typeface="仿宋"/>
              </a:rPr>
              <a:t>2</a:t>
            </a:r>
            <a:r>
              <a:rPr lang="zh-CN" altLang="en-US" b="1">
                <a:solidFill>
                  <a:schemeClr val="bg1"/>
                </a:solidFill>
                <a:ea typeface="仿宋"/>
                <a:cs typeface="仿宋"/>
              </a:rPr>
              <a:t>个灯塔）</a:t>
            </a:r>
            <a:endParaRPr lang="zh-CN" altLang="en-US" sz="1200" b="1">
              <a:solidFill>
                <a:schemeClr val="bg1"/>
              </a:solidFill>
              <a:ea typeface="仿宋"/>
              <a:cs typeface="仿宋"/>
            </a:endParaRPr>
          </a:p>
        </p:txBody>
      </p:sp>
      <p:sp>
        <p:nvSpPr>
          <p:cNvPr id="10" name="矩形 9"/>
          <p:cNvSpPr>
            <a:spLocks noChangeArrowheads="1"/>
          </p:cNvSpPr>
          <p:nvPr/>
        </p:nvSpPr>
        <p:spPr bwMode="auto">
          <a:xfrm>
            <a:off x="395288" y="1857375"/>
            <a:ext cx="2022475" cy="365125"/>
          </a:xfrm>
          <a:prstGeom prst="rect">
            <a:avLst/>
          </a:prstGeom>
          <a:noFill/>
          <a:ln w="9525">
            <a:noFill/>
            <a:miter lim="800000"/>
            <a:headEnd/>
            <a:tailEnd/>
          </a:ln>
        </p:spPr>
        <p:txBody>
          <a:bodyPr wrap="none">
            <a:spAutoFit/>
          </a:bodyPr>
          <a:lstStyle/>
          <a:p>
            <a:pPr algn="just"/>
            <a:r>
              <a:rPr lang="zh-CN" altLang="en-US" b="1">
                <a:solidFill>
                  <a:schemeClr val="bg1"/>
                </a:solidFill>
                <a:ea typeface="仿宋"/>
                <a:cs typeface="仿宋"/>
              </a:rPr>
              <a:t>２．</a:t>
            </a:r>
            <a:r>
              <a:rPr lang="zh-CN" altLang="zh-CN" b="1">
                <a:solidFill>
                  <a:schemeClr val="bg1"/>
                </a:solidFill>
                <a:ea typeface="仿宋"/>
                <a:cs typeface="仿宋"/>
              </a:rPr>
              <a:t>做好军事准备</a:t>
            </a:r>
            <a:endParaRPr lang="zh-CN" altLang="zh-CN" sz="1200" b="1">
              <a:solidFill>
                <a:schemeClr val="bg1"/>
              </a:solidFill>
            </a:endParaRPr>
          </a:p>
        </p:txBody>
      </p:sp>
      <p:sp>
        <p:nvSpPr>
          <p:cNvPr id="11" name="矩形 10"/>
          <p:cNvSpPr>
            <a:spLocks noChangeArrowheads="1"/>
          </p:cNvSpPr>
          <p:nvPr/>
        </p:nvSpPr>
        <p:spPr bwMode="auto">
          <a:xfrm>
            <a:off x="395288" y="2344738"/>
            <a:ext cx="3170237" cy="366712"/>
          </a:xfrm>
          <a:prstGeom prst="rect">
            <a:avLst/>
          </a:prstGeom>
          <a:noFill/>
          <a:ln w="9525">
            <a:noFill/>
            <a:miter lim="800000"/>
            <a:headEnd/>
            <a:tailEnd/>
          </a:ln>
        </p:spPr>
        <p:txBody>
          <a:bodyPr wrap="none">
            <a:spAutoFit/>
          </a:bodyPr>
          <a:lstStyle/>
          <a:p>
            <a:pPr algn="just"/>
            <a:r>
              <a:rPr lang="zh-CN" altLang="en-US" b="1">
                <a:solidFill>
                  <a:schemeClr val="bg1"/>
                </a:solidFill>
                <a:ea typeface="仿宋"/>
                <a:cs typeface="仿宋"/>
              </a:rPr>
              <a:t>３．</a:t>
            </a:r>
            <a:r>
              <a:rPr lang="zh-CN" altLang="zh-CN" b="1">
                <a:solidFill>
                  <a:schemeClr val="bg1"/>
                </a:solidFill>
                <a:ea typeface="仿宋"/>
                <a:cs typeface="仿宋"/>
              </a:rPr>
              <a:t>建议双边协商、共同开发</a:t>
            </a:r>
            <a:endParaRPr lang="zh-CN" altLang="zh-CN" sz="1200" b="1">
              <a:solidFill>
                <a:schemeClr val="bg1"/>
              </a:solidFill>
            </a:endParaRPr>
          </a:p>
        </p:txBody>
      </p:sp>
      <p:pic>
        <p:nvPicPr>
          <p:cNvPr id="12" name="图片 11"/>
          <p:cNvPicPr>
            <a:picLocks noChangeAspect="1"/>
          </p:cNvPicPr>
          <p:nvPr/>
        </p:nvPicPr>
        <p:blipFill>
          <a:blip r:embed="rId2"/>
          <a:stretch>
            <a:fillRect/>
          </a:stretch>
        </p:blipFill>
        <p:spPr>
          <a:xfrm>
            <a:off x="7217323" y="3507774"/>
            <a:ext cx="3969363" cy="3117998"/>
          </a:xfrm>
          <a:prstGeom prst="rect">
            <a:avLst/>
          </a:prstGeom>
          <a:ln>
            <a:noFill/>
          </a:ln>
          <a:effectLst>
            <a:softEdge rad="112500"/>
          </a:effectLst>
        </p:spPr>
      </p:pic>
      <p:pic>
        <p:nvPicPr>
          <p:cNvPr id="13" name="图片 12"/>
          <p:cNvPicPr>
            <a:picLocks noChangeAspect="1"/>
          </p:cNvPicPr>
          <p:nvPr/>
        </p:nvPicPr>
        <p:blipFill>
          <a:blip r:embed="rId3"/>
          <a:stretch>
            <a:fillRect/>
          </a:stretch>
        </p:blipFill>
        <p:spPr>
          <a:xfrm>
            <a:off x="5717619" y="333382"/>
            <a:ext cx="6256665" cy="2885888"/>
          </a:xfrm>
          <a:prstGeom prst="rect">
            <a:avLst/>
          </a:prstGeom>
          <a:ln>
            <a:noFill/>
          </a:ln>
          <a:effectLst>
            <a:softEdge rad="112500"/>
          </a:effectLst>
        </p:spPr>
      </p:pic>
      <p:pic>
        <p:nvPicPr>
          <p:cNvPr id="14" name="图片 13"/>
          <p:cNvPicPr>
            <a:picLocks noChangeAspect="1"/>
          </p:cNvPicPr>
          <p:nvPr/>
        </p:nvPicPr>
        <p:blipFill>
          <a:blip r:embed="rId4"/>
          <a:stretch>
            <a:fillRect/>
          </a:stretch>
        </p:blipFill>
        <p:spPr>
          <a:xfrm>
            <a:off x="214702" y="3219270"/>
            <a:ext cx="5844128" cy="3257559"/>
          </a:xfrm>
          <a:prstGeom prst="rect">
            <a:avLst/>
          </a:prstGeom>
          <a:ln>
            <a:noFill/>
          </a:ln>
          <a:effectLst>
            <a:softEdge rad="112500"/>
          </a:effectLst>
        </p:spPr>
      </p:pic>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10"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par>
                                <p:cTn id="21" presetID="10"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8674" name="Rectangle 46"/>
          <p:cNvSpPr>
            <a:spLocks noChangeArrowheads="1"/>
          </p:cNvSpPr>
          <p:nvPr/>
        </p:nvSpPr>
        <p:spPr bwMode="auto">
          <a:xfrm>
            <a:off x="3195638" y="2828925"/>
            <a:ext cx="5800725" cy="1200150"/>
          </a:xfrm>
          <a:prstGeom prst="rect">
            <a:avLst/>
          </a:prstGeom>
          <a:noFill/>
          <a:ln w="9525">
            <a:noFill/>
            <a:miter lim="800000"/>
            <a:headEnd/>
            <a:tailEnd/>
          </a:ln>
        </p:spPr>
        <p:txBody>
          <a:bodyPr>
            <a:spAutoFit/>
          </a:bodyPr>
          <a:lstStyle/>
          <a:p>
            <a:pPr algn="ctr">
              <a:lnSpc>
                <a:spcPct val="130000"/>
              </a:lnSpc>
            </a:pPr>
            <a:r>
              <a:rPr lang="zh-CN" altLang="en-US" sz="2800" b="1">
                <a:solidFill>
                  <a:srgbClr val="EEF2F5"/>
                </a:solidFill>
                <a:latin typeface="微软雅黑" pitchFamily="34" charset="-122"/>
                <a:ea typeface="微软雅黑" pitchFamily="34" charset="-122"/>
              </a:rPr>
              <a:t>请大家加入本次课程微信群</a:t>
            </a:r>
          </a:p>
          <a:p>
            <a:pPr algn="ctr">
              <a:lnSpc>
                <a:spcPct val="130000"/>
              </a:lnSpc>
            </a:pPr>
            <a:r>
              <a:rPr lang="zh-CN" altLang="en-US" sz="2800" b="1">
                <a:solidFill>
                  <a:srgbClr val="EEF2F5"/>
                </a:solidFill>
                <a:latin typeface="微软雅黑" pitchFamily="34" charset="-122"/>
                <a:ea typeface="微软雅黑" pitchFamily="34" charset="-122"/>
              </a:rPr>
              <a:t>或者面对面建群输入</a:t>
            </a:r>
            <a:r>
              <a:rPr lang="en-US" altLang="zh-CN" sz="2800" b="1">
                <a:solidFill>
                  <a:srgbClr val="EEF2F5"/>
                </a:solidFill>
                <a:latin typeface="微软雅黑" pitchFamily="34" charset="-122"/>
                <a:ea typeface="微软雅黑" pitchFamily="34" charset="-122"/>
              </a:rPr>
              <a:t>”0327“</a:t>
            </a:r>
          </a:p>
        </p:txBody>
      </p:sp>
    </p:spTree>
  </p:cSld>
  <p:clrMapOvr>
    <a:masterClrMapping/>
  </p:clrMapOvr>
  <p:transition spd="slow">
    <p:blinds dir="vert"/>
  </p:transition>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56322" name="Group 1"/>
          <p:cNvGrpSpPr>
            <a:grpSpLocks/>
          </p:cNvGrpSpPr>
          <p:nvPr/>
        </p:nvGrpSpPr>
        <p:grpSpPr bwMode="auto">
          <a:xfrm>
            <a:off x="684213" y="993775"/>
            <a:ext cx="515937" cy="46038"/>
            <a:chOff x="603399" y="1554480"/>
            <a:chExt cx="515620" cy="45720"/>
          </a:xfrm>
        </p:grpSpPr>
        <p:sp>
          <p:nvSpPr>
            <p:cNvPr id="5" name="Oval 4"/>
            <p:cNvSpPr/>
            <p:nvPr/>
          </p:nvSpPr>
          <p:spPr>
            <a:xfrm>
              <a:off x="603399" y="1554480"/>
              <a:ext cx="46009"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5" name="Oval 24"/>
            <p:cNvSpPr/>
            <p:nvPr/>
          </p:nvSpPr>
          <p:spPr>
            <a:xfrm>
              <a:off x="720802" y="1554480"/>
              <a:ext cx="46009"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6" name="Oval 25"/>
            <p:cNvSpPr/>
            <p:nvPr/>
          </p:nvSpPr>
          <p:spPr>
            <a:xfrm>
              <a:off x="838205" y="1554480"/>
              <a:ext cx="46009"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7" name="Oval 26"/>
            <p:cNvSpPr/>
            <p:nvPr/>
          </p:nvSpPr>
          <p:spPr>
            <a:xfrm>
              <a:off x="955607" y="1554480"/>
              <a:ext cx="46009" cy="45720"/>
            </a:xfrm>
            <a:prstGeom prst="ellipse">
              <a:avLst/>
            </a:prstGeom>
            <a:solidFill>
              <a:schemeClr val="accent1"/>
            </a:solid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9" name="Oval 28"/>
            <p:cNvSpPr/>
            <p:nvPr/>
          </p:nvSpPr>
          <p:spPr>
            <a:xfrm>
              <a:off x="1073010" y="1554480"/>
              <a:ext cx="46009"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grpSp>
      <p:sp>
        <p:nvSpPr>
          <p:cNvPr id="9" name="矩形 8"/>
          <p:cNvSpPr>
            <a:spLocks noChangeArrowheads="1"/>
          </p:cNvSpPr>
          <p:nvPr/>
        </p:nvSpPr>
        <p:spPr bwMode="auto">
          <a:xfrm>
            <a:off x="403225" y="222250"/>
            <a:ext cx="2660650" cy="461963"/>
          </a:xfrm>
          <a:prstGeom prst="rect">
            <a:avLst/>
          </a:prstGeom>
          <a:noFill/>
          <a:ln w="9525">
            <a:noFill/>
            <a:miter lim="800000"/>
            <a:headEnd/>
            <a:tailEnd/>
          </a:ln>
        </p:spPr>
        <p:txBody>
          <a:bodyPr wrap="none">
            <a:spAutoFit/>
          </a:bodyPr>
          <a:lstStyle/>
          <a:p>
            <a:pPr algn="just">
              <a:buFont typeface="宋体" charset="-122"/>
              <a:buNone/>
            </a:pPr>
            <a:r>
              <a:rPr lang="zh-CN" altLang="zh-CN" sz="2400" b="1">
                <a:solidFill>
                  <a:schemeClr val="bg1"/>
                </a:solidFill>
                <a:latin typeface="微软雅黑" pitchFamily="34" charset="-122"/>
                <a:ea typeface="微软雅黑" pitchFamily="34" charset="-122"/>
              </a:rPr>
              <a:t>中国对待各国主张</a:t>
            </a:r>
          </a:p>
        </p:txBody>
      </p:sp>
      <p:sp>
        <p:nvSpPr>
          <p:cNvPr id="10" name="矩形 9"/>
          <p:cNvSpPr>
            <a:spLocks noChangeArrowheads="1"/>
          </p:cNvSpPr>
          <p:nvPr/>
        </p:nvSpPr>
        <p:spPr bwMode="auto">
          <a:xfrm>
            <a:off x="482600" y="1122363"/>
            <a:ext cx="4241800" cy="923925"/>
          </a:xfrm>
          <a:prstGeom prst="rect">
            <a:avLst/>
          </a:prstGeom>
          <a:noFill/>
          <a:ln w="9525">
            <a:noFill/>
            <a:miter lim="800000"/>
            <a:headEnd/>
            <a:tailEnd/>
          </a:ln>
        </p:spPr>
        <p:txBody>
          <a:bodyPr>
            <a:spAutoFit/>
          </a:bodyPr>
          <a:lstStyle/>
          <a:p>
            <a:pPr algn="just">
              <a:lnSpc>
                <a:spcPct val="150000"/>
              </a:lnSpc>
            </a:pPr>
            <a:r>
              <a:rPr lang="zh-CN" altLang="en-US">
                <a:solidFill>
                  <a:schemeClr val="bg1"/>
                </a:solidFill>
                <a:ea typeface="仿宋"/>
                <a:cs typeface="仿宋"/>
              </a:rPr>
              <a:t>１．</a:t>
            </a:r>
            <a:r>
              <a:rPr lang="zh-CN" altLang="zh-CN">
                <a:solidFill>
                  <a:schemeClr val="bg1"/>
                </a:solidFill>
                <a:ea typeface="仿宋"/>
                <a:cs typeface="仿宋"/>
              </a:rPr>
              <a:t>美国、日本</a:t>
            </a:r>
            <a:endParaRPr lang="zh-CN" altLang="zh-CN" sz="1200">
              <a:solidFill>
                <a:schemeClr val="bg1"/>
              </a:solidFill>
            </a:endParaRPr>
          </a:p>
          <a:p>
            <a:pPr algn="just">
              <a:lnSpc>
                <a:spcPct val="150000"/>
              </a:lnSpc>
            </a:pPr>
            <a:r>
              <a:rPr lang="zh-CN" altLang="zh-CN">
                <a:solidFill>
                  <a:schemeClr val="bg1"/>
                </a:solidFill>
                <a:ea typeface="仿宋"/>
                <a:cs typeface="仿宋"/>
              </a:rPr>
              <a:t>强硬以对，要求非参与国不要指手画脚</a:t>
            </a:r>
            <a:endParaRPr lang="zh-CN" altLang="zh-CN" sz="1200">
              <a:solidFill>
                <a:schemeClr val="bg1"/>
              </a:solidFill>
            </a:endParaRPr>
          </a:p>
        </p:txBody>
      </p:sp>
      <p:sp>
        <p:nvSpPr>
          <p:cNvPr id="11" name="矩形 10"/>
          <p:cNvSpPr>
            <a:spLocks noChangeArrowheads="1"/>
          </p:cNvSpPr>
          <p:nvPr/>
        </p:nvSpPr>
        <p:spPr bwMode="auto">
          <a:xfrm>
            <a:off x="5951538" y="1092200"/>
            <a:ext cx="6096000" cy="1338263"/>
          </a:xfrm>
          <a:prstGeom prst="rect">
            <a:avLst/>
          </a:prstGeom>
          <a:noFill/>
          <a:ln w="9525">
            <a:noFill/>
            <a:miter lim="800000"/>
            <a:headEnd/>
            <a:tailEnd/>
          </a:ln>
        </p:spPr>
        <p:txBody>
          <a:bodyPr>
            <a:spAutoFit/>
          </a:bodyPr>
          <a:lstStyle/>
          <a:p>
            <a:pPr algn="just">
              <a:lnSpc>
                <a:spcPct val="150000"/>
              </a:lnSpc>
            </a:pPr>
            <a:r>
              <a:rPr lang="zh-CN" altLang="en-US">
                <a:solidFill>
                  <a:schemeClr val="bg1"/>
                </a:solidFill>
                <a:ea typeface="仿宋"/>
                <a:cs typeface="仿宋"/>
              </a:rPr>
              <a:t>２．</a:t>
            </a:r>
            <a:r>
              <a:rPr lang="zh-CN" altLang="zh-CN">
                <a:solidFill>
                  <a:schemeClr val="bg1"/>
                </a:solidFill>
                <a:ea typeface="仿宋"/>
                <a:cs typeface="仿宋"/>
              </a:rPr>
              <a:t>东盟各国</a:t>
            </a:r>
            <a:endParaRPr lang="zh-CN" altLang="zh-CN" sz="1200">
              <a:solidFill>
                <a:schemeClr val="bg1"/>
              </a:solidFill>
            </a:endParaRPr>
          </a:p>
          <a:p>
            <a:pPr algn="just">
              <a:lnSpc>
                <a:spcPct val="150000"/>
              </a:lnSpc>
            </a:pPr>
            <a:r>
              <a:rPr lang="zh-CN" altLang="zh-CN">
                <a:solidFill>
                  <a:schemeClr val="bg1"/>
                </a:solidFill>
                <a:ea typeface="仿宋"/>
                <a:cs typeface="仿宋"/>
              </a:rPr>
              <a:t>坚持《南海各方行为宣言》，主张南海问题应由有关国家通过双边渠道协商解决</a:t>
            </a:r>
            <a:endParaRPr lang="zh-CN" altLang="zh-CN" sz="1200">
              <a:solidFill>
                <a:schemeClr val="bg1"/>
              </a:solidFill>
            </a:endParaRPr>
          </a:p>
        </p:txBody>
      </p:sp>
      <p:pic>
        <p:nvPicPr>
          <p:cNvPr id="12" name="图片 11"/>
          <p:cNvPicPr>
            <a:picLocks noChangeAspect="1"/>
          </p:cNvPicPr>
          <p:nvPr/>
        </p:nvPicPr>
        <p:blipFill>
          <a:blip r:embed="rId2"/>
          <a:stretch>
            <a:fillRect/>
          </a:stretch>
        </p:blipFill>
        <p:spPr>
          <a:xfrm>
            <a:off x="206882" y="3408444"/>
            <a:ext cx="5413755" cy="2943151"/>
          </a:xfrm>
          <a:prstGeom prst="rect">
            <a:avLst/>
          </a:prstGeom>
          <a:ln>
            <a:noFill/>
          </a:ln>
          <a:effectLst>
            <a:softEdge rad="112500"/>
          </a:effectLst>
        </p:spPr>
      </p:pic>
      <p:pic>
        <p:nvPicPr>
          <p:cNvPr id="13" name="图片 12"/>
          <p:cNvPicPr>
            <a:picLocks noChangeAspect="1"/>
          </p:cNvPicPr>
          <p:nvPr/>
        </p:nvPicPr>
        <p:blipFill>
          <a:blip r:embed="rId3"/>
          <a:stretch>
            <a:fillRect/>
          </a:stretch>
        </p:blipFill>
        <p:spPr>
          <a:xfrm>
            <a:off x="6658315" y="2848576"/>
            <a:ext cx="4682445" cy="3852643"/>
          </a:xfrm>
          <a:prstGeom prst="rect">
            <a:avLst/>
          </a:prstGeom>
          <a:ln>
            <a:noFill/>
          </a:ln>
          <a:effectLst>
            <a:softEdge rad="112500"/>
          </a:effectLst>
        </p:spPr>
      </p:pic>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57346" name="Group 1"/>
          <p:cNvGrpSpPr>
            <a:grpSpLocks/>
          </p:cNvGrpSpPr>
          <p:nvPr/>
        </p:nvGrpSpPr>
        <p:grpSpPr bwMode="auto">
          <a:xfrm>
            <a:off x="711200" y="1122363"/>
            <a:ext cx="515938" cy="46037"/>
            <a:chOff x="603399" y="1554480"/>
            <a:chExt cx="515620" cy="45720"/>
          </a:xfrm>
        </p:grpSpPr>
        <p:sp>
          <p:nvSpPr>
            <p:cNvPr id="5" name="Oval 4"/>
            <p:cNvSpPr/>
            <p:nvPr/>
          </p:nvSpPr>
          <p:spPr>
            <a:xfrm>
              <a:off x="603399"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5" name="Oval 24"/>
            <p:cNvSpPr/>
            <p:nvPr/>
          </p:nvSpPr>
          <p:spPr>
            <a:xfrm>
              <a:off x="720802"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6" name="Oval 25"/>
            <p:cNvSpPr/>
            <p:nvPr/>
          </p:nvSpPr>
          <p:spPr>
            <a:xfrm>
              <a:off x="838204"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7" name="Oval 26"/>
            <p:cNvSpPr/>
            <p:nvPr/>
          </p:nvSpPr>
          <p:spPr>
            <a:xfrm>
              <a:off x="955607" y="1554480"/>
              <a:ext cx="46010" cy="45720"/>
            </a:xfrm>
            <a:prstGeom prst="ellipse">
              <a:avLst/>
            </a:prstGeom>
            <a:solidFill>
              <a:schemeClr val="accent1"/>
            </a:solid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9" name="Oval 28"/>
            <p:cNvSpPr/>
            <p:nvPr/>
          </p:nvSpPr>
          <p:spPr>
            <a:xfrm>
              <a:off x="1073009"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grpSp>
      <p:sp>
        <p:nvSpPr>
          <p:cNvPr id="8" name="矩形 7"/>
          <p:cNvSpPr>
            <a:spLocks noChangeArrowheads="1"/>
          </p:cNvSpPr>
          <p:nvPr/>
        </p:nvSpPr>
        <p:spPr bwMode="auto">
          <a:xfrm>
            <a:off x="431800" y="428625"/>
            <a:ext cx="2659063" cy="461963"/>
          </a:xfrm>
          <a:prstGeom prst="rect">
            <a:avLst/>
          </a:prstGeom>
          <a:noFill/>
          <a:ln w="9525">
            <a:noFill/>
            <a:miter lim="800000"/>
            <a:headEnd/>
            <a:tailEnd/>
          </a:ln>
        </p:spPr>
        <p:txBody>
          <a:bodyPr wrap="none">
            <a:spAutoFit/>
          </a:bodyPr>
          <a:lstStyle/>
          <a:p>
            <a:pPr algn="just">
              <a:buFont typeface="宋体" charset="-122"/>
              <a:buNone/>
            </a:pPr>
            <a:r>
              <a:rPr lang="zh-CN" altLang="zh-CN" sz="2400" b="1">
                <a:solidFill>
                  <a:schemeClr val="bg1"/>
                </a:solidFill>
                <a:latin typeface="微软雅黑" pitchFamily="34" charset="-122"/>
                <a:ea typeface="微软雅黑" pitchFamily="34" charset="-122"/>
              </a:rPr>
              <a:t>未来南海问题发展</a:t>
            </a:r>
          </a:p>
        </p:txBody>
      </p:sp>
      <p:sp>
        <p:nvSpPr>
          <p:cNvPr id="9" name="矩形 8"/>
          <p:cNvSpPr>
            <a:spLocks noChangeArrowheads="1"/>
          </p:cNvSpPr>
          <p:nvPr/>
        </p:nvSpPr>
        <p:spPr bwMode="auto">
          <a:xfrm>
            <a:off x="431800" y="1404938"/>
            <a:ext cx="6096000" cy="1938337"/>
          </a:xfrm>
          <a:prstGeom prst="rect">
            <a:avLst/>
          </a:prstGeom>
          <a:noFill/>
          <a:ln w="9525">
            <a:noFill/>
            <a:miter lim="800000"/>
            <a:headEnd/>
            <a:tailEnd/>
          </a:ln>
        </p:spPr>
        <p:txBody>
          <a:bodyPr>
            <a:spAutoFit/>
          </a:bodyPr>
          <a:lstStyle/>
          <a:p>
            <a:pPr algn="just">
              <a:lnSpc>
                <a:spcPct val="150000"/>
              </a:lnSpc>
            </a:pPr>
            <a:r>
              <a:rPr lang="zh-CN" altLang="en-US" sz="2000">
                <a:solidFill>
                  <a:schemeClr val="bg1"/>
                </a:solidFill>
                <a:ea typeface="仿宋"/>
                <a:cs typeface="仿宋"/>
              </a:rPr>
              <a:t>１．</a:t>
            </a:r>
            <a:r>
              <a:rPr lang="zh-CN" altLang="zh-CN" sz="2000">
                <a:solidFill>
                  <a:schemeClr val="bg1"/>
                </a:solidFill>
                <a:ea typeface="仿宋"/>
                <a:cs typeface="仿宋"/>
              </a:rPr>
              <a:t>中国实力增长</a:t>
            </a:r>
            <a:endParaRPr lang="zh-CN" altLang="zh-CN" sz="1400">
              <a:solidFill>
                <a:schemeClr val="bg1"/>
              </a:solidFill>
            </a:endParaRPr>
          </a:p>
          <a:p>
            <a:pPr algn="just">
              <a:lnSpc>
                <a:spcPct val="150000"/>
              </a:lnSpc>
            </a:pPr>
            <a:r>
              <a:rPr lang="zh-CN" altLang="en-US" sz="2000">
                <a:solidFill>
                  <a:schemeClr val="bg1"/>
                </a:solidFill>
                <a:ea typeface="仿宋"/>
                <a:cs typeface="仿宋"/>
              </a:rPr>
              <a:t>２．</a:t>
            </a:r>
            <a:r>
              <a:rPr lang="zh-CN" altLang="zh-CN" sz="2000">
                <a:solidFill>
                  <a:schemeClr val="bg1"/>
                </a:solidFill>
                <a:ea typeface="仿宋"/>
                <a:cs typeface="仿宋"/>
              </a:rPr>
              <a:t>美国战略收缩</a:t>
            </a:r>
            <a:endParaRPr lang="zh-CN" altLang="zh-CN" sz="1400">
              <a:solidFill>
                <a:schemeClr val="bg1"/>
              </a:solidFill>
            </a:endParaRPr>
          </a:p>
          <a:p>
            <a:pPr>
              <a:lnSpc>
                <a:spcPct val="150000"/>
              </a:lnSpc>
            </a:pPr>
            <a:r>
              <a:rPr lang="zh-CN" altLang="en-US" sz="2000">
                <a:solidFill>
                  <a:schemeClr val="bg1"/>
                </a:solidFill>
                <a:ea typeface="仿宋"/>
                <a:cs typeface="仿宋"/>
              </a:rPr>
              <a:t>３．</a:t>
            </a:r>
            <a:r>
              <a:rPr lang="zh-CN" altLang="zh-CN" sz="2000">
                <a:solidFill>
                  <a:schemeClr val="bg1"/>
                </a:solidFill>
                <a:ea typeface="仿宋"/>
                <a:cs typeface="仿宋"/>
              </a:rPr>
              <a:t>各方有可能达成搁置主权、共同开发的良好合作案例</a:t>
            </a:r>
            <a:endParaRPr lang="zh-CN" altLang="en-US" sz="2000">
              <a:solidFill>
                <a:schemeClr val="bg1"/>
              </a:solidFill>
            </a:endParaRPr>
          </a:p>
        </p:txBody>
      </p:sp>
      <p:pic>
        <p:nvPicPr>
          <p:cNvPr id="10" name="图片 9"/>
          <p:cNvPicPr>
            <a:picLocks noChangeAspect="1"/>
          </p:cNvPicPr>
          <p:nvPr/>
        </p:nvPicPr>
        <p:blipFill>
          <a:blip r:embed="rId2"/>
          <a:stretch>
            <a:fillRect/>
          </a:stretch>
        </p:blipFill>
        <p:spPr>
          <a:xfrm>
            <a:off x="6867717" y="428563"/>
            <a:ext cx="4945823" cy="2901055"/>
          </a:xfrm>
          <a:prstGeom prst="rect">
            <a:avLst/>
          </a:prstGeom>
          <a:ln>
            <a:noFill/>
          </a:ln>
          <a:effectLst>
            <a:softEdge rad="112500"/>
          </a:effectLst>
        </p:spPr>
      </p:pic>
      <p:pic>
        <p:nvPicPr>
          <p:cNvPr id="11" name="图片 10"/>
          <p:cNvPicPr>
            <a:picLocks noChangeAspect="1"/>
          </p:cNvPicPr>
          <p:nvPr/>
        </p:nvPicPr>
        <p:blipFill>
          <a:blip r:embed="rId3"/>
          <a:stretch>
            <a:fillRect/>
          </a:stretch>
        </p:blipFill>
        <p:spPr>
          <a:xfrm>
            <a:off x="431475" y="3329620"/>
            <a:ext cx="5029200" cy="3310130"/>
          </a:xfrm>
          <a:prstGeom prst="rect">
            <a:avLst/>
          </a:prstGeom>
          <a:ln>
            <a:noFill/>
          </a:ln>
          <a:effectLst>
            <a:softEdge rad="112500"/>
          </a:effectLst>
        </p:spPr>
      </p:pic>
      <p:pic>
        <p:nvPicPr>
          <p:cNvPr id="12" name="图片 11"/>
          <p:cNvPicPr>
            <a:picLocks noChangeAspect="1"/>
          </p:cNvPicPr>
          <p:nvPr/>
        </p:nvPicPr>
        <p:blipFill>
          <a:blip r:embed="rId4"/>
          <a:stretch>
            <a:fillRect/>
          </a:stretch>
        </p:blipFill>
        <p:spPr>
          <a:xfrm>
            <a:off x="7171976" y="3365878"/>
            <a:ext cx="4047015" cy="3237614"/>
          </a:xfrm>
          <a:prstGeom prst="rect">
            <a:avLst/>
          </a:prstGeom>
          <a:ln>
            <a:noFill/>
          </a:ln>
          <a:effectLst>
            <a:softEdge rad="112500"/>
          </a:effectLst>
        </p:spPr>
      </p:pic>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fade">
                                      <p:cBhvr>
                                        <p:cTn id="12" dur="500"/>
                                        <p:tgtEl>
                                          <p:spTgt spid="9">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9">
                                            <p:txEl>
                                              <p:pRg st="1" end="1"/>
                                            </p:txEl>
                                          </p:spTgt>
                                        </p:tgtEl>
                                        <p:attrNameLst>
                                          <p:attrName>style.visibility</p:attrName>
                                        </p:attrNameLst>
                                      </p:cBhvr>
                                      <p:to>
                                        <p:strVal val="visible"/>
                                      </p:to>
                                    </p:set>
                                    <p:animEffect transition="in" filter="fade">
                                      <p:cBhvr>
                                        <p:cTn id="23" dur="500"/>
                                        <p:tgtEl>
                                          <p:spTgt spid="9">
                                            <p:txEl>
                                              <p:pRg st="1" end="1"/>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9">
                                            <p:txEl>
                                              <p:pRg st="2" end="2"/>
                                            </p:txEl>
                                          </p:spTgt>
                                        </p:tgtEl>
                                        <p:attrNameLst>
                                          <p:attrName>style.visibility</p:attrName>
                                        </p:attrNameLst>
                                      </p:cBhvr>
                                      <p:to>
                                        <p:strVal val="visible"/>
                                      </p:to>
                                    </p:set>
                                    <p:animEffect transition="in" filter="fade">
                                      <p:cBhvr>
                                        <p:cTn id="31"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build="allAtOnce"/>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69" name="图片占位符 6"/>
          <p:cNvPicPr>
            <a:picLocks noGrp="1" noChangeAspect="1"/>
          </p:cNvPicPr>
          <p:nvPr>
            <p:ph type="pic" sz="quarter" idx="10"/>
          </p:nvPr>
        </p:nvPicPr>
        <p:blipFill>
          <a:blip r:embed="rId2"/>
          <a:srcRect/>
          <a:stretch>
            <a:fillRect/>
          </a:stretch>
        </p:blipFill>
        <p:spPr bwMode="auto">
          <a:ln>
            <a:miter lim="800000"/>
            <a:headEnd/>
            <a:tailEnd/>
          </a:ln>
        </p:spPr>
      </p:pic>
      <p:sp>
        <p:nvSpPr>
          <p:cNvPr id="2" name="Rectangle 1"/>
          <p:cNvSpPr/>
          <p:nvPr/>
        </p:nvSpPr>
        <p:spPr>
          <a:xfrm>
            <a:off x="0" y="0"/>
            <a:ext cx="12192000" cy="6858000"/>
          </a:xfrm>
          <a:prstGeom prst="rect">
            <a:avLst/>
          </a:prstGeom>
          <a:solidFill>
            <a:schemeClr val="tx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58371" name="Rectangle 37"/>
          <p:cNvSpPr>
            <a:spLocks noChangeArrowheads="1"/>
          </p:cNvSpPr>
          <p:nvPr/>
        </p:nvSpPr>
        <p:spPr bwMode="auto">
          <a:xfrm>
            <a:off x="863600" y="4291013"/>
            <a:ext cx="5397500" cy="731837"/>
          </a:xfrm>
          <a:prstGeom prst="rect">
            <a:avLst/>
          </a:prstGeom>
          <a:noFill/>
          <a:ln w="9525">
            <a:noFill/>
            <a:miter lim="800000"/>
            <a:headEnd/>
            <a:tailEnd/>
          </a:ln>
        </p:spPr>
        <p:txBody>
          <a:bodyPr>
            <a:spAutoFit/>
          </a:bodyPr>
          <a:lstStyle/>
          <a:p>
            <a:pPr>
              <a:lnSpc>
                <a:spcPct val="130000"/>
              </a:lnSpc>
            </a:pPr>
            <a:r>
              <a:rPr lang="zh-CN" altLang="en-US" sz="3200" b="1">
                <a:solidFill>
                  <a:srgbClr val="EEF2F5"/>
                </a:solidFill>
              </a:rPr>
              <a:t>一带一路</a:t>
            </a:r>
            <a:endParaRPr lang="en-US" altLang="en-US" sz="1000">
              <a:solidFill>
                <a:srgbClr val="EEF2F5"/>
              </a:solidFill>
            </a:endParaRPr>
          </a:p>
        </p:txBody>
      </p:sp>
      <p:pic>
        <p:nvPicPr>
          <p:cNvPr id="4" name="图片 3"/>
          <p:cNvPicPr>
            <a:picLocks noChangeAspect="1"/>
          </p:cNvPicPr>
          <p:nvPr/>
        </p:nvPicPr>
        <p:blipFill>
          <a:blip r:embed="rId3">
            <a:extLst>
              <a:ext uri="{28A0092B-C50C-407E-A947-70E740481C1C}"/>
            </a:extLst>
          </a:blip>
          <a:stretch>
            <a:fillRect/>
          </a:stretch>
        </p:blipFill>
        <p:spPr>
          <a:xfrm>
            <a:off x="6096000" y="1684390"/>
            <a:ext cx="4983149" cy="3339138"/>
          </a:xfrm>
          <a:prstGeom prst="rect">
            <a:avLst/>
          </a:prstGeom>
          <a:ln>
            <a:noFill/>
          </a:ln>
          <a:effectLst>
            <a:softEdge rad="112500"/>
          </a:effectLst>
        </p:spPr>
      </p:pic>
    </p:spTree>
  </p:cSld>
  <p:clrMapOvr>
    <a:masterClrMapping/>
  </p:clrMapOvr>
  <p:transition spd="slow">
    <p:blinds dir="vert"/>
  </p:transition>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59394" name="Group 1"/>
          <p:cNvGrpSpPr>
            <a:grpSpLocks/>
          </p:cNvGrpSpPr>
          <p:nvPr/>
        </p:nvGrpSpPr>
        <p:grpSpPr bwMode="auto">
          <a:xfrm>
            <a:off x="603250" y="1404938"/>
            <a:ext cx="515938" cy="46037"/>
            <a:chOff x="603399" y="1554480"/>
            <a:chExt cx="515620" cy="45720"/>
          </a:xfrm>
        </p:grpSpPr>
        <p:sp>
          <p:nvSpPr>
            <p:cNvPr id="5" name="Oval 4"/>
            <p:cNvSpPr/>
            <p:nvPr/>
          </p:nvSpPr>
          <p:spPr>
            <a:xfrm>
              <a:off x="603399"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5" name="Oval 24"/>
            <p:cNvSpPr/>
            <p:nvPr/>
          </p:nvSpPr>
          <p:spPr>
            <a:xfrm>
              <a:off x="720802"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6" name="Oval 25"/>
            <p:cNvSpPr/>
            <p:nvPr/>
          </p:nvSpPr>
          <p:spPr>
            <a:xfrm>
              <a:off x="838204"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7" name="Oval 26"/>
            <p:cNvSpPr/>
            <p:nvPr/>
          </p:nvSpPr>
          <p:spPr>
            <a:xfrm>
              <a:off x="955607" y="1554480"/>
              <a:ext cx="46010" cy="45720"/>
            </a:xfrm>
            <a:prstGeom prst="ellipse">
              <a:avLst/>
            </a:prstGeom>
            <a:solidFill>
              <a:schemeClr val="accent1"/>
            </a:solid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9" name="Oval 28"/>
            <p:cNvSpPr/>
            <p:nvPr/>
          </p:nvSpPr>
          <p:spPr>
            <a:xfrm>
              <a:off x="1073009"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grpSp>
      <p:sp>
        <p:nvSpPr>
          <p:cNvPr id="59395" name="矩形 7"/>
          <p:cNvSpPr>
            <a:spLocks noChangeArrowheads="1"/>
          </p:cNvSpPr>
          <p:nvPr/>
        </p:nvSpPr>
        <p:spPr bwMode="auto">
          <a:xfrm>
            <a:off x="174625" y="506413"/>
            <a:ext cx="4287838" cy="584200"/>
          </a:xfrm>
          <a:prstGeom prst="rect">
            <a:avLst/>
          </a:prstGeom>
          <a:noFill/>
          <a:ln w="9525">
            <a:noFill/>
            <a:miter lim="800000"/>
            <a:headEnd/>
            <a:tailEnd/>
          </a:ln>
        </p:spPr>
        <p:txBody>
          <a:bodyPr wrap="none">
            <a:spAutoFit/>
          </a:bodyPr>
          <a:lstStyle/>
          <a:p>
            <a:r>
              <a:rPr lang="zh-CN" altLang="en-US" sz="3200" b="1">
                <a:solidFill>
                  <a:schemeClr val="bg1"/>
                </a:solidFill>
                <a:latin typeface="微软雅黑" pitchFamily="34" charset="-122"/>
                <a:ea typeface="微软雅黑" pitchFamily="34" charset="-122"/>
              </a:rPr>
              <a:t>“一带一路”取得成果</a:t>
            </a:r>
            <a:endParaRPr lang="zh-CN" altLang="en-US" sz="3200" b="1">
              <a:latin typeface="微软雅黑" pitchFamily="34" charset="-122"/>
              <a:ea typeface="微软雅黑" pitchFamily="34" charset="-122"/>
            </a:endParaRPr>
          </a:p>
        </p:txBody>
      </p:sp>
      <p:sp>
        <p:nvSpPr>
          <p:cNvPr id="59396" name="矩形 2"/>
          <p:cNvSpPr>
            <a:spLocks noChangeArrowheads="1"/>
          </p:cNvSpPr>
          <p:nvPr/>
        </p:nvSpPr>
        <p:spPr bwMode="auto">
          <a:xfrm>
            <a:off x="304800" y="1463675"/>
            <a:ext cx="4730750" cy="5426075"/>
          </a:xfrm>
          <a:prstGeom prst="rect">
            <a:avLst/>
          </a:prstGeom>
          <a:noFill/>
          <a:ln w="9525">
            <a:noFill/>
            <a:miter lim="800000"/>
            <a:headEnd/>
            <a:tailEnd/>
          </a:ln>
        </p:spPr>
        <p:txBody>
          <a:bodyPr>
            <a:spAutoFit/>
          </a:bodyPr>
          <a:lstStyle/>
          <a:p>
            <a:pPr algn="just">
              <a:lnSpc>
                <a:spcPts val="3000"/>
              </a:lnSpc>
            </a:pPr>
            <a:r>
              <a:rPr lang="zh-CN" altLang="zh-CN">
                <a:solidFill>
                  <a:schemeClr val="bg1"/>
                </a:solidFill>
                <a:latin typeface="微软雅黑" pitchFamily="34" charset="-122"/>
                <a:ea typeface="微软雅黑" pitchFamily="34" charset="-122"/>
              </a:rPr>
              <a:t>（</a:t>
            </a:r>
            <a:r>
              <a:rPr lang="en-US" altLang="zh-CN">
                <a:solidFill>
                  <a:schemeClr val="bg1"/>
                </a:solidFill>
                <a:latin typeface="微软雅黑" pitchFamily="34" charset="-122"/>
                <a:ea typeface="微软雅黑" pitchFamily="34" charset="-122"/>
              </a:rPr>
              <a:t>1</a:t>
            </a:r>
            <a:r>
              <a:rPr lang="zh-CN" altLang="zh-CN">
                <a:solidFill>
                  <a:schemeClr val="bg1"/>
                </a:solidFill>
                <a:latin typeface="微软雅黑" pitchFamily="34" charset="-122"/>
                <a:ea typeface="微软雅黑" pitchFamily="34" charset="-122"/>
              </a:rPr>
              <a:t>）一是</a:t>
            </a:r>
            <a:r>
              <a:rPr lang="en-US" altLang="zh-CN">
                <a:solidFill>
                  <a:schemeClr val="bg1"/>
                </a:solidFill>
                <a:latin typeface="微软雅黑" pitchFamily="34" charset="-122"/>
                <a:ea typeface="微软雅黑" pitchFamily="34" charset="-122"/>
              </a:rPr>
              <a:t>2017</a:t>
            </a:r>
            <a:r>
              <a:rPr lang="zh-CN" altLang="zh-CN">
                <a:solidFill>
                  <a:schemeClr val="bg1"/>
                </a:solidFill>
                <a:latin typeface="微软雅黑" pitchFamily="34" charset="-122"/>
                <a:ea typeface="微软雅黑" pitchFamily="34" charset="-122"/>
              </a:rPr>
              <a:t>年我国将举办“一带一路”国际合作高峰论坛。</a:t>
            </a:r>
            <a:endParaRPr lang="en-US" altLang="zh-CN">
              <a:solidFill>
                <a:schemeClr val="bg1"/>
              </a:solidFill>
              <a:latin typeface="微软雅黑" pitchFamily="34" charset="-122"/>
              <a:ea typeface="微软雅黑" pitchFamily="34" charset="-122"/>
            </a:endParaRPr>
          </a:p>
          <a:p>
            <a:pPr algn="just">
              <a:lnSpc>
                <a:spcPts val="3000"/>
              </a:lnSpc>
            </a:pPr>
            <a:endParaRPr lang="zh-CN" altLang="zh-CN" sz="1200">
              <a:solidFill>
                <a:schemeClr val="bg1"/>
              </a:solidFill>
              <a:latin typeface="微软雅黑" pitchFamily="34" charset="-122"/>
              <a:ea typeface="微软雅黑" pitchFamily="34" charset="-122"/>
            </a:endParaRPr>
          </a:p>
          <a:p>
            <a:pPr algn="just">
              <a:lnSpc>
                <a:spcPts val="3000"/>
              </a:lnSpc>
            </a:pPr>
            <a:r>
              <a:rPr lang="zh-CN" altLang="zh-CN">
                <a:solidFill>
                  <a:schemeClr val="bg1"/>
                </a:solidFill>
                <a:latin typeface="微软雅黑" pitchFamily="34" charset="-122"/>
                <a:ea typeface="微软雅黑" pitchFamily="34" charset="-122"/>
              </a:rPr>
              <a:t>（</a:t>
            </a:r>
            <a:r>
              <a:rPr lang="en-US" altLang="zh-CN">
                <a:solidFill>
                  <a:schemeClr val="bg1"/>
                </a:solidFill>
                <a:latin typeface="微软雅黑" pitchFamily="34" charset="-122"/>
                <a:ea typeface="微软雅黑" pitchFamily="34" charset="-122"/>
              </a:rPr>
              <a:t>2</a:t>
            </a:r>
            <a:r>
              <a:rPr lang="zh-CN" altLang="zh-CN">
                <a:solidFill>
                  <a:schemeClr val="bg1"/>
                </a:solidFill>
                <a:latin typeface="微软雅黑" pitchFamily="34" charset="-122"/>
                <a:ea typeface="微软雅黑" pitchFamily="34" charset="-122"/>
              </a:rPr>
              <a:t>）二是“一带一路”理念日益深入人心。迄今已有</a:t>
            </a:r>
            <a:r>
              <a:rPr lang="en-US" altLang="zh-CN">
                <a:solidFill>
                  <a:schemeClr val="bg1"/>
                </a:solidFill>
                <a:latin typeface="微软雅黑" pitchFamily="34" charset="-122"/>
                <a:ea typeface="微软雅黑" pitchFamily="34" charset="-122"/>
              </a:rPr>
              <a:t>100</a:t>
            </a:r>
            <a:r>
              <a:rPr lang="zh-CN" altLang="zh-CN">
                <a:solidFill>
                  <a:schemeClr val="bg1"/>
                </a:solidFill>
                <a:latin typeface="微软雅黑" pitchFamily="34" charset="-122"/>
                <a:ea typeface="微软雅黑" pitchFamily="34" charset="-122"/>
              </a:rPr>
              <a:t>多个国家和国际组织表示积极支持和参与，我国同</a:t>
            </a:r>
            <a:r>
              <a:rPr lang="en-US" altLang="zh-CN">
                <a:solidFill>
                  <a:schemeClr val="bg1"/>
                </a:solidFill>
                <a:latin typeface="微软雅黑" pitchFamily="34" charset="-122"/>
                <a:ea typeface="微软雅黑" pitchFamily="34" charset="-122"/>
              </a:rPr>
              <a:t>40</a:t>
            </a:r>
            <a:r>
              <a:rPr lang="zh-CN" altLang="zh-CN">
                <a:solidFill>
                  <a:schemeClr val="bg1"/>
                </a:solidFill>
                <a:latin typeface="微软雅黑" pitchFamily="34" charset="-122"/>
                <a:ea typeface="微软雅黑" pitchFamily="34" charset="-122"/>
              </a:rPr>
              <a:t>多个国家和地区签署了共建“一带一路”合作协议。</a:t>
            </a:r>
          </a:p>
          <a:p>
            <a:pPr algn="just">
              <a:lnSpc>
                <a:spcPts val="3000"/>
              </a:lnSpc>
            </a:pPr>
            <a:endParaRPr lang="zh-CN" altLang="zh-CN">
              <a:solidFill>
                <a:schemeClr val="bg1"/>
              </a:solidFill>
              <a:latin typeface="微软雅黑" pitchFamily="34" charset="-122"/>
              <a:ea typeface="微软雅黑" pitchFamily="34" charset="-122"/>
            </a:endParaRPr>
          </a:p>
          <a:p>
            <a:pPr algn="just">
              <a:lnSpc>
                <a:spcPts val="3000"/>
              </a:lnSpc>
            </a:pPr>
            <a:r>
              <a:rPr lang="zh-CN" altLang="zh-CN">
                <a:solidFill>
                  <a:schemeClr val="bg1"/>
                </a:solidFill>
                <a:latin typeface="微软雅黑" pitchFamily="34" charset="-122"/>
                <a:ea typeface="微软雅黑" pitchFamily="34" charset="-122"/>
              </a:rPr>
              <a:t>（3）三是互联互通和产能合作加快推进。雅万高铁开工，中老、中泰铁路等泛亚铁路网建设开工在即。我国同哈萨克斯坦成立产能合作基金。中欧班列常态化运输机制已然形成。亚吉铁路正式通车，发挥了中非产能合作示范作用。</a:t>
            </a:r>
          </a:p>
        </p:txBody>
      </p:sp>
      <p:sp>
        <p:nvSpPr>
          <p:cNvPr id="59397" name="矩形 3"/>
          <p:cNvSpPr>
            <a:spLocks noChangeArrowheads="1"/>
          </p:cNvSpPr>
          <p:nvPr/>
        </p:nvSpPr>
        <p:spPr bwMode="auto">
          <a:xfrm>
            <a:off x="5673725" y="3852863"/>
            <a:ext cx="6096000" cy="2546350"/>
          </a:xfrm>
          <a:prstGeom prst="rect">
            <a:avLst/>
          </a:prstGeom>
          <a:noFill/>
          <a:ln w="9525">
            <a:noFill/>
            <a:miter lim="800000"/>
            <a:headEnd/>
            <a:tailEnd/>
          </a:ln>
        </p:spPr>
        <p:txBody>
          <a:bodyPr>
            <a:spAutoFit/>
          </a:bodyPr>
          <a:lstStyle/>
          <a:p>
            <a:pPr algn="just">
              <a:lnSpc>
                <a:spcPts val="3000"/>
              </a:lnSpc>
            </a:pPr>
            <a:endParaRPr lang="en-US" altLang="zh-CN">
              <a:solidFill>
                <a:schemeClr val="bg1"/>
              </a:solidFill>
              <a:latin typeface="微软雅黑" pitchFamily="34" charset="-122"/>
              <a:ea typeface="微软雅黑" pitchFamily="34" charset="-122"/>
            </a:endParaRPr>
          </a:p>
          <a:p>
            <a:pPr algn="just">
              <a:lnSpc>
                <a:spcPts val="3000"/>
              </a:lnSpc>
            </a:pPr>
            <a:endParaRPr lang="zh-CN" altLang="zh-CN" sz="1200">
              <a:solidFill>
                <a:schemeClr val="bg1"/>
              </a:solidFill>
              <a:latin typeface="微软雅黑" pitchFamily="34" charset="-122"/>
              <a:ea typeface="微软雅黑" pitchFamily="34" charset="-122"/>
            </a:endParaRPr>
          </a:p>
          <a:p>
            <a:pPr algn="just">
              <a:lnSpc>
                <a:spcPts val="3000"/>
              </a:lnSpc>
            </a:pPr>
            <a:r>
              <a:rPr lang="zh-CN" altLang="zh-CN">
                <a:solidFill>
                  <a:schemeClr val="bg1"/>
                </a:solidFill>
                <a:latin typeface="微软雅黑" pitchFamily="34" charset="-122"/>
                <a:ea typeface="微软雅黑" pitchFamily="34" charset="-122"/>
              </a:rPr>
              <a:t>（</a:t>
            </a:r>
            <a:r>
              <a:rPr lang="en-US" altLang="zh-CN">
                <a:solidFill>
                  <a:schemeClr val="bg1"/>
                </a:solidFill>
                <a:latin typeface="微软雅黑" pitchFamily="34" charset="-122"/>
                <a:ea typeface="微软雅黑" pitchFamily="34" charset="-122"/>
              </a:rPr>
              <a:t>4</a:t>
            </a:r>
            <a:r>
              <a:rPr lang="zh-CN" altLang="zh-CN">
                <a:solidFill>
                  <a:schemeClr val="bg1"/>
                </a:solidFill>
                <a:latin typeface="微软雅黑" pitchFamily="34" charset="-122"/>
                <a:ea typeface="微软雅黑" pitchFamily="34" charset="-122"/>
              </a:rPr>
              <a:t>）四是机制创新取得突破。亚洲基础设施投资银行开业运营，丝绸之路基金首批投资项目顺利启动。</a:t>
            </a:r>
            <a:endParaRPr lang="en-US" altLang="zh-CN">
              <a:solidFill>
                <a:schemeClr val="bg1"/>
              </a:solidFill>
              <a:latin typeface="微软雅黑" pitchFamily="34" charset="-122"/>
              <a:ea typeface="微软雅黑" pitchFamily="34" charset="-122"/>
            </a:endParaRPr>
          </a:p>
          <a:p>
            <a:pPr algn="just">
              <a:lnSpc>
                <a:spcPts val="3000"/>
              </a:lnSpc>
            </a:pPr>
            <a:endParaRPr lang="zh-CN" altLang="zh-CN" sz="1200">
              <a:solidFill>
                <a:schemeClr val="bg1"/>
              </a:solidFill>
              <a:latin typeface="微软雅黑" pitchFamily="34" charset="-122"/>
              <a:ea typeface="微软雅黑" pitchFamily="34" charset="-122"/>
            </a:endParaRPr>
          </a:p>
          <a:p>
            <a:r>
              <a:rPr lang="zh-CN" altLang="zh-CN">
                <a:solidFill>
                  <a:schemeClr val="bg1"/>
                </a:solidFill>
                <a:latin typeface="微软雅黑" pitchFamily="34" charset="-122"/>
                <a:ea typeface="微软雅黑" pitchFamily="34" charset="-122"/>
              </a:rPr>
              <a:t>（</a:t>
            </a:r>
            <a:r>
              <a:rPr lang="en-US" altLang="zh-CN">
                <a:solidFill>
                  <a:schemeClr val="bg1"/>
                </a:solidFill>
                <a:latin typeface="微软雅黑" pitchFamily="34" charset="-122"/>
                <a:ea typeface="微软雅黑" pitchFamily="34" charset="-122"/>
              </a:rPr>
              <a:t>5</a:t>
            </a:r>
            <a:r>
              <a:rPr lang="zh-CN" altLang="zh-CN">
                <a:solidFill>
                  <a:schemeClr val="bg1"/>
                </a:solidFill>
                <a:latin typeface="微软雅黑" pitchFamily="34" charset="-122"/>
                <a:ea typeface="微软雅黑" pitchFamily="34" charset="-122"/>
              </a:rPr>
              <a:t>）</a:t>
            </a:r>
            <a:r>
              <a:rPr lang="en-US" altLang="zh-CN">
                <a:solidFill>
                  <a:schemeClr val="bg1"/>
                </a:solidFill>
                <a:latin typeface="微软雅黑" pitchFamily="34" charset="-122"/>
                <a:ea typeface="微软雅黑" pitchFamily="34" charset="-122"/>
              </a:rPr>
              <a:t>TPP</a:t>
            </a:r>
            <a:r>
              <a:rPr lang="zh-CN" altLang="zh-CN">
                <a:solidFill>
                  <a:schemeClr val="bg1"/>
                </a:solidFill>
                <a:latin typeface="微软雅黑" pitchFamily="34" charset="-122"/>
                <a:ea typeface="微软雅黑" pitchFamily="34" charset="-122"/>
              </a:rPr>
              <a:t>的僵化，</a:t>
            </a:r>
            <a:r>
              <a:rPr lang="en-US" altLang="zh-CN">
                <a:solidFill>
                  <a:schemeClr val="bg1"/>
                </a:solidFill>
                <a:latin typeface="微软雅黑" pitchFamily="34" charset="-122"/>
                <a:ea typeface="微软雅黑" pitchFamily="34" charset="-122"/>
              </a:rPr>
              <a:t>RCEP</a:t>
            </a:r>
            <a:r>
              <a:rPr lang="zh-CN" altLang="zh-CN">
                <a:solidFill>
                  <a:schemeClr val="bg1"/>
                </a:solidFill>
                <a:latin typeface="微软雅黑" pitchFamily="34" charset="-122"/>
                <a:ea typeface="微软雅黑" pitchFamily="34" charset="-122"/>
              </a:rPr>
              <a:t>的继续推动，澳洲希望中国加入</a:t>
            </a:r>
            <a:r>
              <a:rPr lang="en-US" altLang="zh-CN">
                <a:solidFill>
                  <a:schemeClr val="bg1"/>
                </a:solidFill>
                <a:latin typeface="微软雅黑" pitchFamily="34" charset="-122"/>
                <a:ea typeface="微软雅黑" pitchFamily="34" charset="-122"/>
              </a:rPr>
              <a:t>TPP</a:t>
            </a:r>
            <a:r>
              <a:rPr lang="zh-CN" altLang="zh-CN">
                <a:solidFill>
                  <a:schemeClr val="bg1"/>
                </a:solidFill>
                <a:latin typeface="微软雅黑" pitchFamily="34" charset="-122"/>
                <a:ea typeface="微软雅黑" pitchFamily="34" charset="-122"/>
              </a:rPr>
              <a:t>。一带一路就是打破</a:t>
            </a:r>
            <a:r>
              <a:rPr lang="en-US" altLang="zh-CN">
                <a:solidFill>
                  <a:schemeClr val="bg1"/>
                </a:solidFill>
                <a:latin typeface="微软雅黑" pitchFamily="34" charset="-122"/>
                <a:ea typeface="微软雅黑" pitchFamily="34" charset="-122"/>
              </a:rPr>
              <a:t>TPP</a:t>
            </a:r>
            <a:r>
              <a:rPr lang="zh-CN" altLang="zh-CN">
                <a:solidFill>
                  <a:schemeClr val="bg1"/>
                </a:solidFill>
                <a:latin typeface="微软雅黑" pitchFamily="34" charset="-122"/>
                <a:ea typeface="微软雅黑" pitchFamily="34" charset="-122"/>
              </a:rPr>
              <a:t>最好的一种方式。</a:t>
            </a:r>
            <a:endParaRPr lang="zh-CN" altLang="en-US">
              <a:solidFill>
                <a:schemeClr val="bg1"/>
              </a:solidFill>
              <a:latin typeface="微软雅黑" pitchFamily="34" charset="-122"/>
              <a:ea typeface="微软雅黑" pitchFamily="34" charset="-122"/>
            </a:endParaRPr>
          </a:p>
        </p:txBody>
      </p:sp>
      <p:cxnSp>
        <p:nvCxnSpPr>
          <p:cNvPr id="7" name="直接连接符 6"/>
          <p:cNvCxnSpPr/>
          <p:nvPr/>
        </p:nvCxnSpPr>
        <p:spPr>
          <a:xfrm>
            <a:off x="5329238" y="1130300"/>
            <a:ext cx="14287" cy="5026025"/>
          </a:xfrm>
          <a:prstGeom prst="line">
            <a:avLst/>
          </a:prstGeom>
        </p:spPr>
        <p:style>
          <a:lnRef idx="1">
            <a:schemeClr val="accent1"/>
          </a:lnRef>
          <a:fillRef idx="0">
            <a:schemeClr val="accent1"/>
          </a:fillRef>
          <a:effectRef idx="0">
            <a:schemeClr val="accent1"/>
          </a:effectRef>
          <a:fontRef idx="minor">
            <a:schemeClr val="tx1"/>
          </a:fontRef>
        </p:style>
      </p:cxnSp>
      <p:pic>
        <p:nvPicPr>
          <p:cNvPr id="59399" name="图片 1"/>
          <p:cNvPicPr>
            <a:picLocks noChangeAspect="1"/>
          </p:cNvPicPr>
          <p:nvPr/>
        </p:nvPicPr>
        <p:blipFill>
          <a:blip r:embed="rId2"/>
          <a:srcRect/>
          <a:stretch>
            <a:fillRect/>
          </a:stretch>
        </p:blipFill>
        <p:spPr bwMode="auto">
          <a:xfrm>
            <a:off x="5586413" y="381000"/>
            <a:ext cx="6270625" cy="3214688"/>
          </a:xfrm>
          <a:prstGeom prst="rect">
            <a:avLst/>
          </a:prstGeom>
          <a:noFill/>
          <a:ln w="9525">
            <a:noFill/>
            <a:miter lim="800000"/>
            <a:headEnd/>
            <a:tailEnd/>
          </a:ln>
        </p:spPr>
      </p:pic>
    </p:spTree>
  </p:cSld>
  <p:clrMapOvr>
    <a:masterClrMapping/>
  </p:clrMapOvr>
  <p:transition spd="slow">
    <p:blinds dir="vert"/>
  </p:transition>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60418" name="Group 1"/>
          <p:cNvGrpSpPr>
            <a:grpSpLocks/>
          </p:cNvGrpSpPr>
          <p:nvPr/>
        </p:nvGrpSpPr>
        <p:grpSpPr bwMode="auto">
          <a:xfrm>
            <a:off x="603250" y="1404938"/>
            <a:ext cx="515938" cy="46037"/>
            <a:chOff x="603399" y="1554480"/>
            <a:chExt cx="515620" cy="45720"/>
          </a:xfrm>
        </p:grpSpPr>
        <p:sp>
          <p:nvSpPr>
            <p:cNvPr id="5" name="Oval 4"/>
            <p:cNvSpPr/>
            <p:nvPr/>
          </p:nvSpPr>
          <p:spPr>
            <a:xfrm>
              <a:off x="603399"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5" name="Oval 24"/>
            <p:cNvSpPr/>
            <p:nvPr/>
          </p:nvSpPr>
          <p:spPr>
            <a:xfrm>
              <a:off x="720802"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6" name="Oval 25"/>
            <p:cNvSpPr/>
            <p:nvPr/>
          </p:nvSpPr>
          <p:spPr>
            <a:xfrm>
              <a:off x="838204"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7" name="Oval 26"/>
            <p:cNvSpPr/>
            <p:nvPr/>
          </p:nvSpPr>
          <p:spPr>
            <a:xfrm>
              <a:off x="955607" y="1554480"/>
              <a:ext cx="46010" cy="45720"/>
            </a:xfrm>
            <a:prstGeom prst="ellipse">
              <a:avLst/>
            </a:prstGeom>
            <a:solidFill>
              <a:schemeClr val="accent1"/>
            </a:solid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9" name="Oval 28"/>
            <p:cNvSpPr/>
            <p:nvPr/>
          </p:nvSpPr>
          <p:spPr>
            <a:xfrm>
              <a:off x="1073009"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grpSp>
      <p:pic>
        <p:nvPicPr>
          <p:cNvPr id="3" name="图片 2"/>
          <p:cNvPicPr>
            <a:picLocks noChangeAspect="1"/>
          </p:cNvPicPr>
          <p:nvPr/>
        </p:nvPicPr>
        <p:blipFill>
          <a:blip r:embed="rId2">
            <a:extLst>
              <a:ext uri="{28A0092B-C50C-407E-A947-70E740481C1C}"/>
            </a:extLst>
          </a:blip>
          <a:stretch>
            <a:fillRect/>
          </a:stretch>
        </p:blipFill>
        <p:spPr>
          <a:xfrm>
            <a:off x="5795847" y="331313"/>
            <a:ext cx="6324397" cy="3272398"/>
          </a:xfrm>
          <a:prstGeom prst="rect">
            <a:avLst/>
          </a:prstGeom>
          <a:ln>
            <a:noFill/>
          </a:ln>
          <a:effectLst>
            <a:softEdge rad="112500"/>
          </a:effectLst>
        </p:spPr>
      </p:pic>
      <p:sp>
        <p:nvSpPr>
          <p:cNvPr id="9" name="TextBox 51"/>
          <p:cNvSpPr txBox="1"/>
          <p:nvPr/>
        </p:nvSpPr>
        <p:spPr>
          <a:xfrm>
            <a:off x="171450" y="1404938"/>
            <a:ext cx="5751513" cy="5494337"/>
          </a:xfrm>
          <a:prstGeom prst="rect">
            <a:avLst/>
          </a:prstGeom>
          <a:noFill/>
        </p:spPr>
        <p:txBody>
          <a:bodyPr>
            <a:spAutoFit/>
          </a:bodyPr>
          <a:lstStyle/>
          <a:p>
            <a:pPr indent="363855" fontAlgn="auto">
              <a:lnSpc>
                <a:spcPct val="150000"/>
              </a:lnSpc>
              <a:defRPr/>
            </a:pPr>
            <a:r>
              <a:rPr lang="zh-CN" altLang="en-US" noProof="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亚洲基础设施投资银行（</a:t>
            </a:r>
            <a:r>
              <a:rPr lang="en-US" altLang="zh-CN" noProof="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Asian Infrastructure Investment Bank </a:t>
            </a:r>
            <a:r>
              <a:rPr lang="zh-CN" altLang="en-US" noProof="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，简称亚投行，</a:t>
            </a:r>
            <a:r>
              <a:rPr lang="en-US" altLang="zh-CN" noProof="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AIIB</a:t>
            </a:r>
            <a:r>
              <a:rPr lang="zh-CN" altLang="en-US" noProof="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是一个政府间性质的亚洲区域多边开发机构。重点支持基础设施建设，成立宗旨是为了促进亚洲区域的建设互联互通化和经济一体化的进程，并且加强中国及其他亚洲国家和地区的合作，是首个由中国倡议设立的多边金融机构，总部设在北京， 法定资本</a:t>
            </a:r>
            <a:r>
              <a:rPr lang="en-US" altLang="zh-CN" noProof="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1000</a:t>
            </a:r>
            <a:r>
              <a:rPr lang="zh-CN" altLang="en-US" noProof="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亿美元。</a:t>
            </a:r>
          </a:p>
          <a:p>
            <a:pPr indent="444500" fontAlgn="auto">
              <a:lnSpc>
                <a:spcPct val="150000"/>
              </a:lnSpc>
              <a:defRPr/>
            </a:pPr>
            <a:r>
              <a:rPr lang="en-US" altLang="zh-CN" noProof="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2013</a:t>
            </a:r>
            <a:r>
              <a:rPr lang="zh-CN" altLang="en-US" noProof="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altLang="zh-CN" noProof="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10</a:t>
            </a:r>
            <a:r>
              <a:rPr lang="zh-CN" altLang="en-US" noProof="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月</a:t>
            </a:r>
            <a:r>
              <a:rPr lang="en-US" altLang="zh-CN" noProof="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noProof="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日，习近平主席提出筹建倡议，</a:t>
            </a:r>
            <a:r>
              <a:rPr lang="en-US" altLang="zh-CN" noProof="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2014</a:t>
            </a:r>
            <a:r>
              <a:rPr lang="zh-CN" altLang="en-US" noProof="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altLang="zh-CN" noProof="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10</a:t>
            </a:r>
            <a:r>
              <a:rPr lang="zh-CN" altLang="en-US" noProof="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月</a:t>
            </a:r>
            <a:r>
              <a:rPr lang="en-US" altLang="zh-CN" noProof="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24</a:t>
            </a:r>
            <a:r>
              <a:rPr lang="zh-CN" altLang="en-US" noProof="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日，包括中国、印度、新加坡等在内</a:t>
            </a:r>
            <a:r>
              <a:rPr lang="en-US" altLang="zh-CN" noProof="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21</a:t>
            </a:r>
            <a:r>
              <a:rPr lang="zh-CN" altLang="en-US" noProof="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个首批意向创始成员国的财长和授权代表在北京签约，共同决定成立投行。</a:t>
            </a:r>
            <a:r>
              <a:rPr lang="en-US" altLang="zh-CN" noProof="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2015</a:t>
            </a:r>
            <a:r>
              <a:rPr lang="zh-CN" altLang="en-US" noProof="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altLang="zh-CN" noProof="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12</a:t>
            </a:r>
            <a:r>
              <a:rPr lang="zh-CN" altLang="en-US" noProof="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月</a:t>
            </a:r>
            <a:r>
              <a:rPr lang="en-US" altLang="zh-CN" noProof="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25</a:t>
            </a:r>
            <a:r>
              <a:rPr lang="zh-CN" altLang="en-US" noProof="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日，亚洲基础设施投资银行正式成立。</a:t>
            </a:r>
            <a:r>
              <a:rPr lang="en-US" altLang="zh-CN" noProof="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2016</a:t>
            </a:r>
            <a:r>
              <a:rPr lang="zh-CN" altLang="en-US" noProof="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altLang="zh-CN" noProof="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noProof="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月</a:t>
            </a:r>
            <a:r>
              <a:rPr lang="en-US" altLang="zh-CN" noProof="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16</a:t>
            </a:r>
            <a:r>
              <a:rPr lang="zh-CN" altLang="en-US" noProof="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日至</a:t>
            </a:r>
            <a:r>
              <a:rPr lang="en-US" altLang="zh-CN" noProof="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18</a:t>
            </a:r>
            <a:r>
              <a:rPr lang="zh-CN" altLang="en-US" noProof="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日，亚投行开业仪式暨理事会和董事会成立大会在北京举行。</a:t>
            </a:r>
          </a:p>
        </p:txBody>
      </p:sp>
      <p:sp>
        <p:nvSpPr>
          <p:cNvPr id="60421" name="矩形 3"/>
          <p:cNvSpPr>
            <a:spLocks noChangeArrowheads="1"/>
          </p:cNvSpPr>
          <p:nvPr/>
        </p:nvSpPr>
        <p:spPr bwMode="auto">
          <a:xfrm>
            <a:off x="427038" y="604838"/>
            <a:ext cx="4287837" cy="584200"/>
          </a:xfrm>
          <a:prstGeom prst="rect">
            <a:avLst/>
          </a:prstGeom>
          <a:noFill/>
          <a:ln w="9525">
            <a:noFill/>
            <a:miter lim="800000"/>
            <a:headEnd/>
            <a:tailEnd/>
          </a:ln>
        </p:spPr>
        <p:txBody>
          <a:bodyPr wrap="none">
            <a:spAutoFit/>
          </a:bodyPr>
          <a:lstStyle/>
          <a:p>
            <a:r>
              <a:rPr lang="zh-CN" altLang="en-US" sz="3200" b="1">
                <a:solidFill>
                  <a:schemeClr val="bg1"/>
                </a:solidFill>
                <a:latin typeface="微软雅黑" pitchFamily="34" charset="-122"/>
                <a:ea typeface="微软雅黑" pitchFamily="34" charset="-122"/>
              </a:rPr>
              <a:t>亚洲基础设施投资银行</a:t>
            </a:r>
            <a:endParaRPr lang="zh-CN" altLang="en-US" sz="3200" b="1">
              <a:latin typeface="微软雅黑" pitchFamily="34" charset="-122"/>
              <a:ea typeface="微软雅黑" pitchFamily="34" charset="-122"/>
            </a:endParaRPr>
          </a:p>
        </p:txBody>
      </p:sp>
      <p:pic>
        <p:nvPicPr>
          <p:cNvPr id="6" name="图片 5"/>
          <p:cNvPicPr>
            <a:picLocks noChangeAspect="1"/>
          </p:cNvPicPr>
          <p:nvPr/>
        </p:nvPicPr>
        <p:blipFill>
          <a:blip r:embed="rId3">
            <a:extLst>
              <a:ext uri="{28A0092B-C50C-407E-A947-70E740481C1C}"/>
            </a:extLst>
          </a:blip>
          <a:stretch>
            <a:fillRect/>
          </a:stretch>
        </p:blipFill>
        <p:spPr>
          <a:xfrm>
            <a:off x="5795848" y="3649429"/>
            <a:ext cx="6251927" cy="2979275"/>
          </a:xfrm>
          <a:prstGeom prst="rect">
            <a:avLst/>
          </a:prstGeom>
          <a:ln>
            <a:noFill/>
          </a:ln>
          <a:effectLst>
            <a:softEdge rad="112500"/>
          </a:effectLst>
        </p:spPr>
      </p:pic>
    </p:spTree>
  </p:cSld>
  <p:clrMapOvr>
    <a:masterClrMapping/>
  </p:clrMapOvr>
  <p:transition spd="slow">
    <p:blinds dir="vert"/>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1" name="图片占位符 6"/>
          <p:cNvPicPr>
            <a:picLocks noGrp="1" noChangeAspect="1"/>
          </p:cNvPicPr>
          <p:nvPr>
            <p:ph type="pic" sz="quarter" idx="10"/>
          </p:nvPr>
        </p:nvPicPr>
        <p:blipFill>
          <a:blip r:embed="rId2"/>
          <a:srcRect/>
          <a:stretch>
            <a:fillRect/>
          </a:stretch>
        </p:blipFill>
        <p:spPr bwMode="auto">
          <a:ln>
            <a:miter lim="800000"/>
            <a:headEnd/>
            <a:tailEnd/>
          </a:ln>
        </p:spPr>
      </p:pic>
      <p:sp>
        <p:nvSpPr>
          <p:cNvPr id="2" name="Rectangle 1"/>
          <p:cNvSpPr/>
          <p:nvPr/>
        </p:nvSpPr>
        <p:spPr>
          <a:xfrm>
            <a:off x="0" y="0"/>
            <a:ext cx="12192000" cy="6858000"/>
          </a:xfrm>
          <a:prstGeom prst="rect">
            <a:avLst/>
          </a:prstGeom>
          <a:solidFill>
            <a:schemeClr val="tx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61443" name="Rectangle 37"/>
          <p:cNvSpPr>
            <a:spLocks noChangeArrowheads="1"/>
          </p:cNvSpPr>
          <p:nvPr/>
        </p:nvSpPr>
        <p:spPr bwMode="auto">
          <a:xfrm>
            <a:off x="831850" y="4291013"/>
            <a:ext cx="5399088" cy="673100"/>
          </a:xfrm>
          <a:prstGeom prst="rect">
            <a:avLst/>
          </a:prstGeom>
          <a:noFill/>
          <a:ln w="9525">
            <a:noFill/>
            <a:miter lim="800000"/>
            <a:headEnd/>
            <a:tailEnd/>
          </a:ln>
        </p:spPr>
        <p:txBody>
          <a:bodyPr>
            <a:spAutoFit/>
          </a:bodyPr>
          <a:lstStyle/>
          <a:p>
            <a:pPr>
              <a:lnSpc>
                <a:spcPct val="130000"/>
              </a:lnSpc>
            </a:pPr>
            <a:r>
              <a:rPr lang="zh-CN" altLang="en-US" sz="3200" b="1">
                <a:solidFill>
                  <a:srgbClr val="EEF2F5"/>
                </a:solidFill>
              </a:rPr>
              <a:t>中国与周边国家关系</a:t>
            </a:r>
            <a:endParaRPr lang="en-US" altLang="en-US" sz="1000">
              <a:solidFill>
                <a:srgbClr val="EEF2F5"/>
              </a:solidFill>
            </a:endParaRPr>
          </a:p>
        </p:txBody>
      </p:sp>
      <p:pic>
        <p:nvPicPr>
          <p:cNvPr id="3" name="图片 2"/>
          <p:cNvPicPr>
            <a:picLocks noChangeAspect="1"/>
          </p:cNvPicPr>
          <p:nvPr/>
        </p:nvPicPr>
        <p:blipFill>
          <a:blip r:embed="rId3" cstate="print">
            <a:extLst>
              <a:ext uri="{28A0092B-C50C-407E-A947-70E740481C1C}"/>
            </a:extLst>
          </a:blip>
          <a:stretch>
            <a:fillRect/>
          </a:stretch>
        </p:blipFill>
        <p:spPr>
          <a:xfrm>
            <a:off x="6351997" y="1758463"/>
            <a:ext cx="4451991" cy="3205432"/>
          </a:xfrm>
          <a:prstGeom prst="rect">
            <a:avLst/>
          </a:prstGeom>
          <a:ln>
            <a:noFill/>
          </a:ln>
          <a:effectLst>
            <a:softEdge rad="112500"/>
          </a:effectLst>
        </p:spPr>
      </p:pic>
    </p:spTree>
  </p:cSld>
  <p:clrMapOvr>
    <a:masterClrMapping/>
  </p:clrMapOvr>
  <p:transition spd="slow" advClick="0" advTm="3000">
    <p:blinds dir="vert"/>
  </p:transition>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extLst>
          </a:blip>
          <a:stretch>
            <a:fillRect/>
          </a:stretch>
        </p:blipFill>
        <p:spPr>
          <a:xfrm>
            <a:off x="121025" y="2277035"/>
            <a:ext cx="3657600" cy="2438400"/>
          </a:xfrm>
          <a:prstGeom prst="rect">
            <a:avLst/>
          </a:prstGeom>
          <a:ln>
            <a:noFill/>
          </a:ln>
          <a:effectLst>
            <a:softEdge rad="112500"/>
          </a:effectLst>
        </p:spPr>
      </p:pic>
      <p:pic>
        <p:nvPicPr>
          <p:cNvPr id="9" name="图片 8"/>
          <p:cNvPicPr>
            <a:picLocks noChangeAspect="1"/>
          </p:cNvPicPr>
          <p:nvPr/>
        </p:nvPicPr>
        <p:blipFill>
          <a:blip r:embed="rId4" cstate="print">
            <a:extLst>
              <a:ext uri="{28A0092B-C50C-407E-A947-70E740481C1C}"/>
            </a:extLst>
          </a:blip>
          <a:stretch>
            <a:fillRect/>
          </a:stretch>
        </p:blipFill>
        <p:spPr>
          <a:xfrm>
            <a:off x="6979095" y="615359"/>
            <a:ext cx="3222812" cy="1990163"/>
          </a:xfrm>
          <a:prstGeom prst="rect">
            <a:avLst/>
          </a:prstGeom>
          <a:ln>
            <a:noFill/>
          </a:ln>
          <a:effectLst>
            <a:softEdge rad="112500"/>
          </a:effectLst>
        </p:spPr>
      </p:pic>
      <p:pic>
        <p:nvPicPr>
          <p:cNvPr id="10" name="图片 9"/>
          <p:cNvPicPr>
            <a:picLocks noChangeAspect="1"/>
          </p:cNvPicPr>
          <p:nvPr/>
        </p:nvPicPr>
        <p:blipFill>
          <a:blip r:embed="rId5" cstate="print">
            <a:extLst>
              <a:ext uri="{28A0092B-C50C-407E-A947-70E740481C1C}"/>
            </a:extLst>
          </a:blip>
          <a:stretch>
            <a:fillRect/>
          </a:stretch>
        </p:blipFill>
        <p:spPr>
          <a:xfrm>
            <a:off x="3902776" y="143907"/>
            <a:ext cx="2987735" cy="1829580"/>
          </a:xfrm>
          <a:prstGeom prst="rect">
            <a:avLst/>
          </a:prstGeom>
          <a:ln>
            <a:noFill/>
          </a:ln>
          <a:effectLst>
            <a:softEdge rad="112500"/>
          </a:effectLst>
        </p:spPr>
      </p:pic>
      <p:pic>
        <p:nvPicPr>
          <p:cNvPr id="11" name="图片 10"/>
          <p:cNvPicPr>
            <a:picLocks noChangeAspect="1"/>
          </p:cNvPicPr>
          <p:nvPr/>
        </p:nvPicPr>
        <p:blipFill>
          <a:blip r:embed="rId6" cstate="print">
            <a:extLst>
              <a:ext uri="{28A0092B-C50C-407E-A947-70E740481C1C}"/>
            </a:extLst>
          </a:blip>
          <a:stretch>
            <a:fillRect/>
          </a:stretch>
        </p:blipFill>
        <p:spPr>
          <a:xfrm>
            <a:off x="3985326" y="5164234"/>
            <a:ext cx="3225192" cy="1796590"/>
          </a:xfrm>
          <a:prstGeom prst="rect">
            <a:avLst/>
          </a:prstGeom>
          <a:ln>
            <a:noFill/>
          </a:ln>
          <a:effectLst>
            <a:softEdge rad="112500"/>
          </a:effectLst>
        </p:spPr>
      </p:pic>
      <p:pic>
        <p:nvPicPr>
          <p:cNvPr id="13" name="图片 12"/>
          <p:cNvPicPr>
            <a:picLocks noChangeAspect="1"/>
          </p:cNvPicPr>
          <p:nvPr/>
        </p:nvPicPr>
        <p:blipFill>
          <a:blip r:embed="rId7" cstate="print">
            <a:extLst>
              <a:ext uri="{28A0092B-C50C-407E-A947-70E740481C1C}"/>
            </a:extLst>
          </a:blip>
          <a:stretch>
            <a:fillRect/>
          </a:stretch>
        </p:blipFill>
        <p:spPr>
          <a:xfrm>
            <a:off x="6979095" y="3831882"/>
            <a:ext cx="3222812" cy="1923258"/>
          </a:xfrm>
          <a:prstGeom prst="rect">
            <a:avLst/>
          </a:prstGeom>
          <a:ln>
            <a:noFill/>
          </a:ln>
          <a:effectLst>
            <a:softEdge rad="112500"/>
          </a:effectLst>
        </p:spPr>
      </p:pic>
      <p:cxnSp>
        <p:nvCxnSpPr>
          <p:cNvPr id="18" name="直接箭头连接符 17"/>
          <p:cNvCxnSpPr>
            <a:stCxn id="6" idx="3"/>
          </p:cNvCxnSpPr>
          <p:nvPr/>
        </p:nvCxnSpPr>
        <p:spPr>
          <a:xfrm flipV="1">
            <a:off x="3778250" y="2370138"/>
            <a:ext cx="3106738" cy="112553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a:stCxn id="6" idx="3"/>
          </p:cNvCxnSpPr>
          <p:nvPr/>
        </p:nvCxnSpPr>
        <p:spPr>
          <a:xfrm>
            <a:off x="3778250" y="3495675"/>
            <a:ext cx="375285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a:stCxn id="6" idx="3"/>
          </p:cNvCxnSpPr>
          <p:nvPr/>
        </p:nvCxnSpPr>
        <p:spPr>
          <a:xfrm>
            <a:off x="3778250" y="3495675"/>
            <a:ext cx="3106738" cy="11636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a:stCxn id="6" idx="3"/>
            <a:endCxn id="11" idx="0"/>
          </p:cNvCxnSpPr>
          <p:nvPr/>
        </p:nvCxnSpPr>
        <p:spPr>
          <a:xfrm>
            <a:off x="3778250" y="3495675"/>
            <a:ext cx="1819275" cy="16684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a:stCxn id="6" idx="3"/>
            <a:endCxn id="10" idx="2"/>
          </p:cNvCxnSpPr>
          <p:nvPr/>
        </p:nvCxnSpPr>
        <p:spPr>
          <a:xfrm flipV="1">
            <a:off x="3778250" y="1973263"/>
            <a:ext cx="1619250" cy="152241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2236" name="矩形 31"/>
          <p:cNvSpPr>
            <a:spLocks noChangeArrowheads="1"/>
          </p:cNvSpPr>
          <p:nvPr/>
        </p:nvSpPr>
        <p:spPr bwMode="auto">
          <a:xfrm>
            <a:off x="5240338" y="3338513"/>
            <a:ext cx="1106487" cy="369887"/>
          </a:xfrm>
          <a:prstGeom prst="rect">
            <a:avLst/>
          </a:prstGeom>
          <a:noFill/>
          <a:ln w="9525">
            <a:noFill/>
            <a:miter lim="800000"/>
            <a:headEnd/>
            <a:tailEnd/>
          </a:ln>
        </p:spPr>
        <p:txBody>
          <a:bodyPr wrap="none">
            <a:spAutoFit/>
          </a:bodyPr>
          <a:lstStyle/>
          <a:p>
            <a:r>
              <a:rPr lang="zh-CN" altLang="zh-CN" b="1">
                <a:solidFill>
                  <a:schemeClr val="bg1"/>
                </a:solidFill>
                <a:latin typeface="微软雅黑" pitchFamily="34" charset="-122"/>
                <a:ea typeface="微软雅黑" pitchFamily="34" charset="-122"/>
              </a:rPr>
              <a:t>斗而不破</a:t>
            </a:r>
            <a:endParaRPr lang="zh-CN" altLang="en-US" b="1">
              <a:solidFill>
                <a:schemeClr val="bg1"/>
              </a:solidFill>
              <a:latin typeface="微软雅黑" pitchFamily="34" charset="-122"/>
              <a:ea typeface="微软雅黑" pitchFamily="34" charset="-122"/>
            </a:endParaRPr>
          </a:p>
        </p:txBody>
      </p:sp>
      <p:sp>
        <p:nvSpPr>
          <p:cNvPr id="52237" name="矩形 32"/>
          <p:cNvSpPr>
            <a:spLocks noChangeArrowheads="1"/>
          </p:cNvSpPr>
          <p:nvPr/>
        </p:nvSpPr>
        <p:spPr bwMode="auto">
          <a:xfrm rot="1374281">
            <a:off x="5305425" y="4095750"/>
            <a:ext cx="1108075" cy="368300"/>
          </a:xfrm>
          <a:prstGeom prst="rect">
            <a:avLst/>
          </a:prstGeom>
          <a:noFill/>
          <a:ln w="9525">
            <a:noFill/>
            <a:miter lim="800000"/>
            <a:headEnd/>
            <a:tailEnd/>
          </a:ln>
        </p:spPr>
        <p:txBody>
          <a:bodyPr wrap="none">
            <a:spAutoFit/>
          </a:bodyPr>
          <a:lstStyle/>
          <a:p>
            <a:r>
              <a:rPr lang="zh-CN" altLang="zh-CN" b="1">
                <a:solidFill>
                  <a:schemeClr val="bg1"/>
                </a:solidFill>
                <a:latin typeface="微软雅黑" pitchFamily="34" charset="-122"/>
                <a:ea typeface="微软雅黑" pitchFamily="34" charset="-122"/>
              </a:rPr>
              <a:t>破而不斗</a:t>
            </a:r>
            <a:endParaRPr lang="zh-CN" altLang="en-US" b="1">
              <a:solidFill>
                <a:schemeClr val="bg1"/>
              </a:solidFill>
              <a:latin typeface="微软雅黑" pitchFamily="34" charset="-122"/>
              <a:ea typeface="微软雅黑" pitchFamily="34" charset="-122"/>
            </a:endParaRPr>
          </a:p>
        </p:txBody>
      </p:sp>
      <p:sp>
        <p:nvSpPr>
          <p:cNvPr id="52238" name="矩形 33"/>
          <p:cNvSpPr>
            <a:spLocks noChangeArrowheads="1"/>
          </p:cNvSpPr>
          <p:nvPr/>
        </p:nvSpPr>
        <p:spPr bwMode="auto">
          <a:xfrm rot="-2541166">
            <a:off x="4322763" y="2220913"/>
            <a:ext cx="1108075" cy="369887"/>
          </a:xfrm>
          <a:prstGeom prst="rect">
            <a:avLst/>
          </a:prstGeom>
          <a:noFill/>
          <a:ln w="9525">
            <a:noFill/>
            <a:miter lim="800000"/>
            <a:headEnd/>
            <a:tailEnd/>
          </a:ln>
        </p:spPr>
        <p:txBody>
          <a:bodyPr wrap="none">
            <a:spAutoFit/>
          </a:bodyPr>
          <a:lstStyle/>
          <a:p>
            <a:r>
              <a:rPr lang="zh-CN" altLang="zh-CN" b="1">
                <a:solidFill>
                  <a:schemeClr val="bg1"/>
                </a:solidFill>
                <a:latin typeface="微软雅黑" pitchFamily="34" charset="-122"/>
                <a:ea typeface="微软雅黑" pitchFamily="34" charset="-122"/>
              </a:rPr>
              <a:t>和而不同</a:t>
            </a:r>
            <a:endParaRPr lang="zh-CN" altLang="en-US" b="1">
              <a:solidFill>
                <a:schemeClr val="bg1"/>
              </a:solidFill>
              <a:latin typeface="微软雅黑" pitchFamily="34" charset="-122"/>
              <a:ea typeface="微软雅黑" pitchFamily="34" charset="-122"/>
            </a:endParaRPr>
          </a:p>
        </p:txBody>
      </p:sp>
      <p:pic>
        <p:nvPicPr>
          <p:cNvPr id="12" name="图片 11"/>
          <p:cNvPicPr>
            <a:picLocks noChangeAspect="1"/>
          </p:cNvPicPr>
          <p:nvPr/>
        </p:nvPicPr>
        <p:blipFill>
          <a:blip r:embed="rId8">
            <a:extLst>
              <a:ext uri="{28A0092B-C50C-407E-A947-70E740481C1C}"/>
            </a:extLst>
          </a:blip>
          <a:stretch>
            <a:fillRect/>
          </a:stretch>
        </p:blipFill>
        <p:spPr>
          <a:xfrm>
            <a:off x="7448703" y="2307089"/>
            <a:ext cx="3414711" cy="1954308"/>
          </a:xfrm>
          <a:prstGeom prst="rect">
            <a:avLst/>
          </a:prstGeom>
          <a:ln>
            <a:noFill/>
          </a:ln>
          <a:effectLst>
            <a:softEdge rad="112500"/>
          </a:effectLst>
        </p:spPr>
      </p:pic>
      <p:sp>
        <p:nvSpPr>
          <p:cNvPr id="52240" name="矩形 42"/>
          <p:cNvSpPr>
            <a:spLocks noChangeArrowheads="1"/>
          </p:cNvSpPr>
          <p:nvPr/>
        </p:nvSpPr>
        <p:spPr bwMode="auto">
          <a:xfrm rot="-1316962">
            <a:off x="5045075" y="2622550"/>
            <a:ext cx="1106488" cy="369888"/>
          </a:xfrm>
          <a:prstGeom prst="rect">
            <a:avLst/>
          </a:prstGeom>
          <a:noFill/>
          <a:ln w="9525">
            <a:noFill/>
            <a:miter lim="800000"/>
            <a:headEnd/>
            <a:tailEnd/>
          </a:ln>
        </p:spPr>
        <p:txBody>
          <a:bodyPr wrap="none">
            <a:spAutoFit/>
          </a:bodyPr>
          <a:lstStyle/>
          <a:p>
            <a:r>
              <a:rPr lang="zh-CN" altLang="en-US" b="1">
                <a:solidFill>
                  <a:schemeClr val="bg1"/>
                </a:solidFill>
                <a:latin typeface="微软雅黑" pitchFamily="34" charset="-122"/>
                <a:ea typeface="微软雅黑" pitchFamily="34" charset="-122"/>
              </a:rPr>
              <a:t>同而不和</a:t>
            </a:r>
          </a:p>
        </p:txBody>
      </p:sp>
      <p:sp>
        <p:nvSpPr>
          <p:cNvPr id="52241" name="矩形 43"/>
          <p:cNvSpPr>
            <a:spLocks noChangeArrowheads="1"/>
          </p:cNvSpPr>
          <p:nvPr/>
        </p:nvSpPr>
        <p:spPr bwMode="auto">
          <a:xfrm rot="2673537">
            <a:off x="4332288" y="4343400"/>
            <a:ext cx="1108075" cy="369888"/>
          </a:xfrm>
          <a:prstGeom prst="rect">
            <a:avLst/>
          </a:prstGeom>
          <a:noFill/>
          <a:ln w="9525">
            <a:noFill/>
            <a:miter lim="800000"/>
            <a:headEnd/>
            <a:tailEnd/>
          </a:ln>
        </p:spPr>
        <p:txBody>
          <a:bodyPr wrap="none">
            <a:spAutoFit/>
          </a:bodyPr>
          <a:lstStyle/>
          <a:p>
            <a:r>
              <a:rPr lang="zh-CN" altLang="en-US" b="1">
                <a:solidFill>
                  <a:schemeClr val="bg1"/>
                </a:solidFill>
                <a:latin typeface="微软雅黑" pitchFamily="34" charset="-122"/>
                <a:ea typeface="微软雅黑" pitchFamily="34" charset="-122"/>
              </a:rPr>
              <a:t>摇摆不定</a:t>
            </a:r>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2238"/>
                                        </p:tgtEl>
                                        <p:attrNameLst>
                                          <p:attrName>style.visibility</p:attrName>
                                        </p:attrNameLst>
                                      </p:cBhvr>
                                      <p:to>
                                        <p:strVal val="visible"/>
                                      </p:to>
                                    </p:set>
                                    <p:animEffect transition="in" filter="wipe(down)">
                                      <p:cBhvr>
                                        <p:cTn id="10" dur="500"/>
                                        <p:tgtEl>
                                          <p:spTgt spid="52238"/>
                                        </p:tgtEl>
                                      </p:cBhvr>
                                    </p:animEffec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down)">
                                      <p:cBhvr>
                                        <p:cTn id="17" dur="500"/>
                                        <p:tgtEl>
                                          <p:spTgt spid="18"/>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52240"/>
                                        </p:tgtEl>
                                        <p:attrNameLst>
                                          <p:attrName>style.visibility</p:attrName>
                                        </p:attrNameLst>
                                      </p:cBhvr>
                                      <p:to>
                                        <p:strVal val="visible"/>
                                      </p:to>
                                    </p:set>
                                    <p:animEffect transition="in" filter="wipe(down)">
                                      <p:cBhvr>
                                        <p:cTn id="20" dur="500"/>
                                        <p:tgtEl>
                                          <p:spTgt spid="52240"/>
                                        </p:tgtEl>
                                      </p:cBhvr>
                                    </p:animEffect>
                                  </p:childTnLst>
                                </p:cTn>
                              </p:par>
                              <p:par>
                                <p:cTn id="21" presetID="1"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52236"/>
                                        </p:tgtEl>
                                        <p:attrNameLst>
                                          <p:attrName>style.visibility</p:attrName>
                                        </p:attrNameLst>
                                      </p:cBhvr>
                                      <p:to>
                                        <p:strVal val="visible"/>
                                      </p:to>
                                    </p:set>
                                    <p:animEffect transition="in" filter="wipe(down)">
                                      <p:cBhvr>
                                        <p:cTn id="27" dur="500"/>
                                        <p:tgtEl>
                                          <p:spTgt spid="52236"/>
                                        </p:tgtEl>
                                      </p:cBhvr>
                                    </p:animEffect>
                                  </p:childTnLst>
                                </p:cTn>
                              </p:par>
                              <p:par>
                                <p:cTn id="28" presetID="22" presetClass="entr" presetSubtype="4" fill="hold"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down)">
                                      <p:cBhvr>
                                        <p:cTn id="30" dur="500"/>
                                        <p:tgtEl>
                                          <p:spTgt spid="20"/>
                                        </p:tgtEl>
                                      </p:cBhvr>
                                    </p:animEffect>
                                  </p:childTnLst>
                                </p:cTn>
                              </p:par>
                              <p:par>
                                <p:cTn id="31" presetID="1" presetClass="entr" presetSubtype="0"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52237"/>
                                        </p:tgtEl>
                                        <p:attrNameLst>
                                          <p:attrName>style.visibility</p:attrName>
                                        </p:attrNameLst>
                                      </p:cBhvr>
                                      <p:to>
                                        <p:strVal val="visible"/>
                                      </p:to>
                                    </p:set>
                                    <p:animEffect transition="in" filter="wipe(down)">
                                      <p:cBhvr>
                                        <p:cTn id="37" dur="500"/>
                                        <p:tgtEl>
                                          <p:spTgt spid="52237"/>
                                        </p:tgtEl>
                                      </p:cBhvr>
                                    </p:animEffect>
                                  </p:childTnLst>
                                </p:cTn>
                              </p:par>
                              <p:par>
                                <p:cTn id="38" presetID="22" presetClass="entr" presetSubtype="4" fill="hold"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down)">
                                      <p:cBhvr>
                                        <p:cTn id="40" dur="500"/>
                                        <p:tgtEl>
                                          <p:spTgt spid="22"/>
                                        </p:tgtEl>
                                      </p:cBhvr>
                                    </p:animEffect>
                                  </p:childTnLst>
                                </p:cTn>
                              </p:par>
                            </p:childTnLst>
                          </p:cTn>
                        </p:par>
                        <p:par>
                          <p:cTn id="41" fill="hold">
                            <p:stCondLst>
                              <p:cond delay="500"/>
                            </p:stCondLst>
                            <p:childTnLst>
                              <p:par>
                                <p:cTn id="42" presetID="1" presetClass="entr" presetSubtype="0" fill="hold" nodeType="afterEffect">
                                  <p:stCondLst>
                                    <p:cond delay="0"/>
                                  </p:stCondLst>
                                  <p:childTnLst>
                                    <p:set>
                                      <p:cBhvr>
                                        <p:cTn id="43" dur="1" fill="hold">
                                          <p:stCondLst>
                                            <p:cond delay="0"/>
                                          </p:stCondLst>
                                        </p:cTn>
                                        <p:tgtEl>
                                          <p:spTgt spid="13"/>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52241"/>
                                        </p:tgtEl>
                                        <p:attrNameLst>
                                          <p:attrName>style.visibility</p:attrName>
                                        </p:attrNameLst>
                                      </p:cBhvr>
                                      <p:to>
                                        <p:strVal val="visible"/>
                                      </p:to>
                                    </p:set>
                                    <p:animEffect transition="in" filter="wipe(down)">
                                      <p:cBhvr>
                                        <p:cTn id="48" dur="500"/>
                                        <p:tgtEl>
                                          <p:spTgt spid="52241"/>
                                        </p:tgtEl>
                                      </p:cBhvr>
                                    </p:animEffect>
                                  </p:childTnLst>
                                </p:cTn>
                              </p:par>
                              <p:par>
                                <p:cTn id="49" presetID="22" presetClass="entr" presetSubtype="4" fill="hold"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down)">
                                      <p:cBhvr>
                                        <p:cTn id="51" dur="500"/>
                                        <p:tgtEl>
                                          <p:spTgt spid="24"/>
                                        </p:tgtEl>
                                      </p:cBhvr>
                                    </p:animEffect>
                                  </p:childTnLst>
                                </p:cTn>
                              </p:par>
                              <p:par>
                                <p:cTn id="52" presetID="1" presetClass="entr" presetSubtype="0" fill="hold" nodeType="withEffect">
                                  <p:stCondLst>
                                    <p:cond delay="0"/>
                                  </p:stCondLst>
                                  <p:childTnLst>
                                    <p:set>
                                      <p:cBhvr>
                                        <p:cTn id="53"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36" grpId="0"/>
      <p:bldP spid="52237" grpId="0"/>
      <p:bldP spid="52238" grpId="0"/>
      <p:bldP spid="52240" grpId="0"/>
      <p:bldP spid="52241"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64514" name="图片占位符 11"/>
          <p:cNvPicPr>
            <a:picLocks noGrp="1" noChangeAspect="1"/>
          </p:cNvPicPr>
          <p:nvPr>
            <p:ph type="pic" sz="quarter" idx="10"/>
          </p:nvPr>
        </p:nvPicPr>
        <p:blipFill>
          <a:blip r:embed="rId2"/>
          <a:srcRect t="7813" b="7813"/>
          <a:stretch>
            <a:fillRect/>
          </a:stretch>
        </p:blipFill>
        <p:spPr bwMode="auto">
          <a:ln>
            <a:miter lim="800000"/>
            <a:headEnd/>
            <a:tailEnd/>
          </a:ln>
        </p:spPr>
      </p:pic>
      <p:sp>
        <p:nvSpPr>
          <p:cNvPr id="2" name="Rectangle 1"/>
          <p:cNvSpPr/>
          <p:nvPr/>
        </p:nvSpPr>
        <p:spPr>
          <a:xfrm>
            <a:off x="0" y="0"/>
            <a:ext cx="12192000" cy="6858000"/>
          </a:xfrm>
          <a:prstGeom prst="rect">
            <a:avLst/>
          </a:prstGeom>
          <a:solidFill>
            <a:schemeClr val="tx1">
              <a:lumMod val="75000"/>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64516" name="TextBox 2"/>
          <p:cNvSpPr txBox="1">
            <a:spLocks noChangeArrowheads="1"/>
          </p:cNvSpPr>
          <p:nvPr/>
        </p:nvSpPr>
        <p:spPr bwMode="auto">
          <a:xfrm>
            <a:off x="2346325" y="1719263"/>
            <a:ext cx="7499350" cy="2530475"/>
          </a:xfrm>
          <a:prstGeom prst="rect">
            <a:avLst/>
          </a:prstGeom>
          <a:noFill/>
          <a:ln w="9525">
            <a:noFill/>
            <a:miter lim="800000"/>
            <a:headEnd/>
            <a:tailEnd/>
          </a:ln>
        </p:spPr>
        <p:txBody>
          <a:bodyPr wrap="none">
            <a:spAutoFit/>
          </a:bodyPr>
          <a:lstStyle/>
          <a:p>
            <a:pPr algn="ctr"/>
            <a:r>
              <a:rPr lang="zh-CN" altLang="en-US" sz="3200">
                <a:solidFill>
                  <a:schemeClr val="bg1"/>
                </a:solidFill>
                <a:latin typeface="黑体" pitchFamily="2" charset="-122"/>
                <a:ea typeface="黑体" pitchFamily="2" charset="-122"/>
              </a:rPr>
              <a:t>谢谢</a:t>
            </a:r>
            <a:endParaRPr lang="en-US" altLang="zh-CN" sz="3200">
              <a:solidFill>
                <a:schemeClr val="bg1"/>
              </a:solidFill>
              <a:latin typeface="黑体" pitchFamily="2" charset="-122"/>
              <a:ea typeface="黑体" pitchFamily="2" charset="-122"/>
            </a:endParaRPr>
          </a:p>
          <a:p>
            <a:pPr algn="ctr"/>
            <a:r>
              <a:rPr lang="en-US" altLang="zh-CN" sz="3200">
                <a:solidFill>
                  <a:schemeClr val="bg1"/>
                </a:solidFill>
                <a:latin typeface="黑体" pitchFamily="2" charset="-122"/>
                <a:ea typeface="黑体" pitchFamily="2" charset="-122"/>
              </a:rPr>
              <a:t/>
            </a:r>
            <a:br>
              <a:rPr lang="en-US" altLang="zh-CN" sz="3200">
                <a:solidFill>
                  <a:schemeClr val="bg1"/>
                </a:solidFill>
                <a:latin typeface="黑体" pitchFamily="2" charset="-122"/>
                <a:ea typeface="黑体" pitchFamily="2" charset="-122"/>
              </a:rPr>
            </a:br>
            <a:r>
              <a:rPr lang="zh-CN" altLang="en-US" sz="3200">
                <a:solidFill>
                  <a:schemeClr val="bg1"/>
                </a:solidFill>
                <a:latin typeface="黑体" pitchFamily="2" charset="-122"/>
                <a:ea typeface="黑体" pitchFamily="2" charset="-122"/>
              </a:rPr>
              <a:t>请大家微信扫描二维码完成本次课程评价</a:t>
            </a:r>
          </a:p>
          <a:p>
            <a:pPr algn="ctr"/>
            <a:endParaRPr lang="zh-CN" altLang="en-US" sz="3200">
              <a:solidFill>
                <a:schemeClr val="bg1"/>
              </a:solidFill>
              <a:latin typeface="黑体" pitchFamily="2" charset="-122"/>
              <a:ea typeface="黑体" pitchFamily="2" charset="-122"/>
            </a:endParaRPr>
          </a:p>
          <a:p>
            <a:pPr algn="ctr"/>
            <a:endParaRPr lang="en-US" altLang="en-US" sz="3200" b="1">
              <a:solidFill>
                <a:srgbClr val="EEF2F5"/>
              </a:solidFill>
              <a:ea typeface="Open Sans"/>
              <a:cs typeface="Open Sans"/>
            </a:endParaRPr>
          </a:p>
        </p:txBody>
      </p:sp>
    </p:spTree>
  </p:cSld>
  <p:clrMapOvr>
    <a:masterClrMapping/>
  </p:clrMapOvr>
  <p:transition spd="slow" advClick="0" advTm="3000">
    <p:blinds dir="vert"/>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9698" name="TextBox 51"/>
          <p:cNvSpPr txBox="1">
            <a:spLocks noChangeArrowheads="1"/>
          </p:cNvSpPr>
          <p:nvPr/>
        </p:nvSpPr>
        <p:spPr bwMode="auto">
          <a:xfrm>
            <a:off x="492125" y="779463"/>
            <a:ext cx="1982788" cy="585787"/>
          </a:xfrm>
          <a:prstGeom prst="rect">
            <a:avLst/>
          </a:prstGeom>
          <a:noFill/>
          <a:ln w="9525">
            <a:noFill/>
            <a:miter lim="800000"/>
            <a:headEnd/>
            <a:tailEnd/>
          </a:ln>
        </p:spPr>
        <p:txBody>
          <a:bodyPr wrap="none">
            <a:spAutoFit/>
          </a:bodyPr>
          <a:lstStyle/>
          <a:p>
            <a:r>
              <a:rPr lang="en-US" altLang="en-US" sz="3200" b="1">
                <a:solidFill>
                  <a:srgbClr val="EEF2F5"/>
                </a:solidFill>
                <a:ea typeface="Open Sans"/>
                <a:cs typeface="Open Sans"/>
              </a:rPr>
              <a:t>QUESTION</a:t>
            </a:r>
          </a:p>
        </p:txBody>
      </p:sp>
      <p:sp>
        <p:nvSpPr>
          <p:cNvPr id="29699" name="Freeform 11"/>
          <p:cNvSpPr>
            <a:spLocks/>
          </p:cNvSpPr>
          <p:nvPr/>
        </p:nvSpPr>
        <p:spPr bwMode="auto">
          <a:xfrm>
            <a:off x="11410950" y="6348413"/>
            <a:ext cx="171450" cy="171450"/>
          </a:xfrm>
          <a:custGeom>
            <a:avLst/>
            <a:gdLst>
              <a:gd name="T0" fmla="*/ 0 w 228600"/>
              <a:gd name="T1" fmla="*/ 0 h 228600"/>
              <a:gd name="T2" fmla="*/ 228600 w 228600"/>
              <a:gd name="T3" fmla="*/ 228600 h 228600"/>
            </a:gdLst>
            <a:ahLst/>
            <a:cxnLst>
              <a:cxn ang="0">
                <a:pos x="124067" y="68591"/>
              </a:cxn>
              <a:cxn ang="0">
                <a:pos x="129034" y="70991"/>
              </a:cxn>
              <a:cxn ang="0">
                <a:pos x="171004" y="114300"/>
              </a:cxn>
              <a:cxn ang="0">
                <a:pos x="129034" y="157609"/>
              </a:cxn>
              <a:cxn ang="0">
                <a:pos x="123900" y="159841"/>
              </a:cxn>
              <a:cxn ang="0">
                <a:pos x="118765" y="157609"/>
              </a:cxn>
              <a:cxn ang="0">
                <a:pos x="118765" y="147786"/>
              </a:cxn>
              <a:cxn ang="0">
                <a:pos x="145108" y="121443"/>
              </a:cxn>
              <a:cxn ang="0">
                <a:pos x="64294" y="121443"/>
              </a:cxn>
              <a:cxn ang="0">
                <a:pos x="59159" y="119211"/>
              </a:cxn>
              <a:cxn ang="0">
                <a:pos x="57150" y="114076"/>
              </a:cxn>
              <a:cxn ang="0">
                <a:pos x="59159" y="109165"/>
              </a:cxn>
              <a:cxn ang="0">
                <a:pos x="64294" y="107156"/>
              </a:cxn>
              <a:cxn ang="0">
                <a:pos x="144661" y="107156"/>
              </a:cxn>
              <a:cxn ang="0">
                <a:pos x="118765" y="81260"/>
              </a:cxn>
              <a:cxn ang="0">
                <a:pos x="118988" y="71214"/>
              </a:cxn>
              <a:cxn ang="0">
                <a:pos x="124067" y="68591"/>
              </a:cxn>
              <a:cxn ang="0">
                <a:pos x="114300" y="14287"/>
              </a:cxn>
              <a:cxn ang="0">
                <a:pos x="43532" y="43532"/>
              </a:cxn>
              <a:cxn ang="0">
                <a:pos x="14288" y="114300"/>
              </a:cxn>
              <a:cxn ang="0">
                <a:pos x="43532" y="185291"/>
              </a:cxn>
              <a:cxn ang="0">
                <a:pos x="114300" y="214759"/>
              </a:cxn>
              <a:cxn ang="0">
                <a:pos x="185068" y="185291"/>
              </a:cxn>
              <a:cxn ang="0">
                <a:pos x="214313" y="114300"/>
              </a:cxn>
              <a:cxn ang="0">
                <a:pos x="185068" y="43532"/>
              </a:cxn>
              <a:cxn ang="0">
                <a:pos x="114300" y="14287"/>
              </a:cxn>
              <a:cxn ang="0">
                <a:pos x="114300" y="0"/>
              </a:cxn>
              <a:cxn ang="0">
                <a:pos x="195114" y="33486"/>
              </a:cxn>
              <a:cxn ang="0">
                <a:pos x="228600" y="114300"/>
              </a:cxn>
              <a:cxn ang="0">
                <a:pos x="195114" y="195113"/>
              </a:cxn>
              <a:cxn ang="0">
                <a:pos x="114300" y="228600"/>
              </a:cxn>
              <a:cxn ang="0">
                <a:pos x="33487" y="195113"/>
              </a:cxn>
              <a:cxn ang="0">
                <a:pos x="0" y="114300"/>
              </a:cxn>
              <a:cxn ang="0">
                <a:pos x="33487" y="33486"/>
              </a:cxn>
              <a:cxn ang="0">
                <a:pos x="114300" y="0"/>
              </a:cxn>
            </a:cxnLst>
            <a:rect l="T0" t="T1" r="T2" b="T3"/>
            <a:pathLst>
              <a:path w="228600" h="228600">
                <a:moveTo>
                  <a:pt x="124067" y="68591"/>
                </a:moveTo>
                <a:cubicBezTo>
                  <a:pt x="125741" y="68554"/>
                  <a:pt x="127397" y="69354"/>
                  <a:pt x="129034" y="70991"/>
                </a:cubicBezTo>
                <a:lnTo>
                  <a:pt x="171004" y="114300"/>
                </a:lnTo>
                <a:lnTo>
                  <a:pt x="129034" y="157609"/>
                </a:lnTo>
                <a:cubicBezTo>
                  <a:pt x="127546" y="159097"/>
                  <a:pt x="125834" y="159841"/>
                  <a:pt x="123900" y="159841"/>
                </a:cubicBezTo>
                <a:cubicBezTo>
                  <a:pt x="121965" y="159841"/>
                  <a:pt x="120253" y="159097"/>
                  <a:pt x="118765" y="157609"/>
                </a:cubicBezTo>
                <a:cubicBezTo>
                  <a:pt x="115491" y="154334"/>
                  <a:pt x="115491" y="151060"/>
                  <a:pt x="118765" y="147786"/>
                </a:cubicBezTo>
                <a:lnTo>
                  <a:pt x="145108" y="121443"/>
                </a:lnTo>
                <a:lnTo>
                  <a:pt x="64294" y="121443"/>
                </a:lnTo>
                <a:cubicBezTo>
                  <a:pt x="62210" y="121443"/>
                  <a:pt x="60499" y="120699"/>
                  <a:pt x="59159" y="119211"/>
                </a:cubicBezTo>
                <a:cubicBezTo>
                  <a:pt x="57820" y="117723"/>
                  <a:pt x="57150" y="116011"/>
                  <a:pt x="57150" y="114076"/>
                </a:cubicBezTo>
                <a:cubicBezTo>
                  <a:pt x="57150" y="112142"/>
                  <a:pt x="57820" y="110505"/>
                  <a:pt x="59159" y="109165"/>
                </a:cubicBezTo>
                <a:cubicBezTo>
                  <a:pt x="60499" y="107826"/>
                  <a:pt x="62210" y="107156"/>
                  <a:pt x="64294" y="107156"/>
                </a:cubicBezTo>
                <a:lnTo>
                  <a:pt x="144661" y="107156"/>
                </a:lnTo>
                <a:lnTo>
                  <a:pt x="118765" y="81260"/>
                </a:lnTo>
                <a:cubicBezTo>
                  <a:pt x="115491" y="77986"/>
                  <a:pt x="115565" y="74637"/>
                  <a:pt x="118988" y="71214"/>
                </a:cubicBezTo>
                <a:cubicBezTo>
                  <a:pt x="120700" y="69502"/>
                  <a:pt x="122393" y="68628"/>
                  <a:pt x="124067" y="68591"/>
                </a:cubicBezTo>
                <a:close/>
                <a:moveTo>
                  <a:pt x="114300" y="14287"/>
                </a:moveTo>
                <a:cubicBezTo>
                  <a:pt x="86618" y="14287"/>
                  <a:pt x="63029" y="24035"/>
                  <a:pt x="43532" y="43532"/>
                </a:cubicBezTo>
                <a:cubicBezTo>
                  <a:pt x="24036" y="63028"/>
                  <a:pt x="14288" y="86618"/>
                  <a:pt x="14288" y="114300"/>
                </a:cubicBezTo>
                <a:cubicBezTo>
                  <a:pt x="14288" y="141982"/>
                  <a:pt x="24036" y="165645"/>
                  <a:pt x="43532" y="185291"/>
                </a:cubicBezTo>
                <a:cubicBezTo>
                  <a:pt x="63029" y="204936"/>
                  <a:pt x="86618" y="214759"/>
                  <a:pt x="114300" y="214759"/>
                </a:cubicBezTo>
                <a:cubicBezTo>
                  <a:pt x="141982" y="214759"/>
                  <a:pt x="165572" y="204936"/>
                  <a:pt x="185068" y="185291"/>
                </a:cubicBezTo>
                <a:cubicBezTo>
                  <a:pt x="204564" y="165645"/>
                  <a:pt x="214313" y="141982"/>
                  <a:pt x="214313" y="114300"/>
                </a:cubicBezTo>
                <a:cubicBezTo>
                  <a:pt x="214313" y="86618"/>
                  <a:pt x="204564" y="63028"/>
                  <a:pt x="185068" y="43532"/>
                </a:cubicBezTo>
                <a:cubicBezTo>
                  <a:pt x="165572" y="24035"/>
                  <a:pt x="141982" y="14287"/>
                  <a:pt x="114300" y="14287"/>
                </a:cubicBezTo>
                <a:close/>
                <a:moveTo>
                  <a:pt x="114300" y="0"/>
                </a:moveTo>
                <a:cubicBezTo>
                  <a:pt x="145852" y="0"/>
                  <a:pt x="172790" y="11162"/>
                  <a:pt x="195114" y="33486"/>
                </a:cubicBezTo>
                <a:cubicBezTo>
                  <a:pt x="217438" y="55810"/>
                  <a:pt x="228600" y="82748"/>
                  <a:pt x="228600" y="114300"/>
                </a:cubicBezTo>
                <a:cubicBezTo>
                  <a:pt x="228600" y="145851"/>
                  <a:pt x="217438" y="172789"/>
                  <a:pt x="195114" y="195113"/>
                </a:cubicBezTo>
                <a:cubicBezTo>
                  <a:pt x="172790" y="217438"/>
                  <a:pt x="145852" y="228600"/>
                  <a:pt x="114300" y="228600"/>
                </a:cubicBezTo>
                <a:cubicBezTo>
                  <a:pt x="82749" y="228600"/>
                  <a:pt x="55811" y="217438"/>
                  <a:pt x="33487" y="195113"/>
                </a:cubicBezTo>
                <a:cubicBezTo>
                  <a:pt x="11162" y="172789"/>
                  <a:pt x="0" y="145851"/>
                  <a:pt x="0" y="114300"/>
                </a:cubicBezTo>
                <a:cubicBezTo>
                  <a:pt x="0" y="82748"/>
                  <a:pt x="11162" y="55810"/>
                  <a:pt x="33487" y="33486"/>
                </a:cubicBezTo>
                <a:cubicBezTo>
                  <a:pt x="55811" y="11162"/>
                  <a:pt x="82749" y="0"/>
                  <a:pt x="114300" y="0"/>
                </a:cubicBezTo>
                <a:close/>
              </a:path>
            </a:pathLst>
          </a:custGeom>
          <a:solidFill>
            <a:schemeClr val="tx2"/>
          </a:solidFill>
          <a:ln w="9525">
            <a:noFill/>
            <a:round/>
            <a:headEnd/>
            <a:tailEnd/>
          </a:ln>
        </p:spPr>
        <p:txBody>
          <a:bodyPr/>
          <a:lstStyle/>
          <a:p>
            <a:endParaRPr lang="zh-CN" altLang="en-US"/>
          </a:p>
        </p:txBody>
      </p:sp>
      <p:sp>
        <p:nvSpPr>
          <p:cNvPr id="29700" name="Freeform 13"/>
          <p:cNvSpPr>
            <a:spLocks/>
          </p:cNvSpPr>
          <p:nvPr/>
        </p:nvSpPr>
        <p:spPr bwMode="auto">
          <a:xfrm flipH="1">
            <a:off x="11166475" y="6348413"/>
            <a:ext cx="171450" cy="171450"/>
          </a:xfrm>
          <a:custGeom>
            <a:avLst/>
            <a:gdLst>
              <a:gd name="T0" fmla="*/ 0 w 228600"/>
              <a:gd name="T1" fmla="*/ 0 h 228600"/>
              <a:gd name="T2" fmla="*/ 228600 w 228600"/>
              <a:gd name="T3" fmla="*/ 228600 h 228600"/>
            </a:gdLst>
            <a:ahLst/>
            <a:cxnLst>
              <a:cxn ang="0">
                <a:pos x="124067" y="68591"/>
              </a:cxn>
              <a:cxn ang="0">
                <a:pos x="129034" y="70991"/>
              </a:cxn>
              <a:cxn ang="0">
                <a:pos x="171004" y="114300"/>
              </a:cxn>
              <a:cxn ang="0">
                <a:pos x="129034" y="157609"/>
              </a:cxn>
              <a:cxn ang="0">
                <a:pos x="123900" y="159841"/>
              </a:cxn>
              <a:cxn ang="0">
                <a:pos x="118765" y="157609"/>
              </a:cxn>
              <a:cxn ang="0">
                <a:pos x="118765" y="147786"/>
              </a:cxn>
              <a:cxn ang="0">
                <a:pos x="145108" y="121443"/>
              </a:cxn>
              <a:cxn ang="0">
                <a:pos x="64294" y="121443"/>
              </a:cxn>
              <a:cxn ang="0">
                <a:pos x="59159" y="119211"/>
              </a:cxn>
              <a:cxn ang="0">
                <a:pos x="57150" y="114076"/>
              </a:cxn>
              <a:cxn ang="0">
                <a:pos x="59159" y="109165"/>
              </a:cxn>
              <a:cxn ang="0">
                <a:pos x="64294" y="107156"/>
              </a:cxn>
              <a:cxn ang="0">
                <a:pos x="144661" y="107156"/>
              </a:cxn>
              <a:cxn ang="0">
                <a:pos x="118765" y="81260"/>
              </a:cxn>
              <a:cxn ang="0">
                <a:pos x="118988" y="71214"/>
              </a:cxn>
              <a:cxn ang="0">
                <a:pos x="124067" y="68591"/>
              </a:cxn>
              <a:cxn ang="0">
                <a:pos x="114300" y="14287"/>
              </a:cxn>
              <a:cxn ang="0">
                <a:pos x="43532" y="43532"/>
              </a:cxn>
              <a:cxn ang="0">
                <a:pos x="14288" y="114300"/>
              </a:cxn>
              <a:cxn ang="0">
                <a:pos x="43532" y="185291"/>
              </a:cxn>
              <a:cxn ang="0">
                <a:pos x="114300" y="214759"/>
              </a:cxn>
              <a:cxn ang="0">
                <a:pos x="185068" y="185291"/>
              </a:cxn>
              <a:cxn ang="0">
                <a:pos x="214313" y="114300"/>
              </a:cxn>
              <a:cxn ang="0">
                <a:pos x="185068" y="43532"/>
              </a:cxn>
              <a:cxn ang="0">
                <a:pos x="114300" y="14287"/>
              </a:cxn>
              <a:cxn ang="0">
                <a:pos x="114300" y="0"/>
              </a:cxn>
              <a:cxn ang="0">
                <a:pos x="195114" y="33486"/>
              </a:cxn>
              <a:cxn ang="0">
                <a:pos x="228600" y="114300"/>
              </a:cxn>
              <a:cxn ang="0">
                <a:pos x="195114" y="195113"/>
              </a:cxn>
              <a:cxn ang="0">
                <a:pos x="114300" y="228600"/>
              </a:cxn>
              <a:cxn ang="0">
                <a:pos x="33487" y="195113"/>
              </a:cxn>
              <a:cxn ang="0">
                <a:pos x="0" y="114300"/>
              </a:cxn>
              <a:cxn ang="0">
                <a:pos x="33487" y="33486"/>
              </a:cxn>
              <a:cxn ang="0">
                <a:pos x="114300" y="0"/>
              </a:cxn>
            </a:cxnLst>
            <a:rect l="T0" t="T1" r="T2" b="T3"/>
            <a:pathLst>
              <a:path w="228600" h="228600">
                <a:moveTo>
                  <a:pt x="124067" y="68591"/>
                </a:moveTo>
                <a:cubicBezTo>
                  <a:pt x="125741" y="68554"/>
                  <a:pt x="127397" y="69354"/>
                  <a:pt x="129034" y="70991"/>
                </a:cubicBezTo>
                <a:lnTo>
                  <a:pt x="171004" y="114300"/>
                </a:lnTo>
                <a:lnTo>
                  <a:pt x="129034" y="157609"/>
                </a:lnTo>
                <a:cubicBezTo>
                  <a:pt x="127546" y="159097"/>
                  <a:pt x="125834" y="159841"/>
                  <a:pt x="123900" y="159841"/>
                </a:cubicBezTo>
                <a:cubicBezTo>
                  <a:pt x="121965" y="159841"/>
                  <a:pt x="120253" y="159097"/>
                  <a:pt x="118765" y="157609"/>
                </a:cubicBezTo>
                <a:cubicBezTo>
                  <a:pt x="115491" y="154334"/>
                  <a:pt x="115491" y="151060"/>
                  <a:pt x="118765" y="147786"/>
                </a:cubicBezTo>
                <a:lnTo>
                  <a:pt x="145108" y="121443"/>
                </a:lnTo>
                <a:lnTo>
                  <a:pt x="64294" y="121443"/>
                </a:lnTo>
                <a:cubicBezTo>
                  <a:pt x="62210" y="121443"/>
                  <a:pt x="60499" y="120699"/>
                  <a:pt x="59159" y="119211"/>
                </a:cubicBezTo>
                <a:cubicBezTo>
                  <a:pt x="57820" y="117723"/>
                  <a:pt x="57150" y="116011"/>
                  <a:pt x="57150" y="114076"/>
                </a:cubicBezTo>
                <a:cubicBezTo>
                  <a:pt x="57150" y="112142"/>
                  <a:pt x="57820" y="110505"/>
                  <a:pt x="59159" y="109165"/>
                </a:cubicBezTo>
                <a:cubicBezTo>
                  <a:pt x="60499" y="107826"/>
                  <a:pt x="62210" y="107156"/>
                  <a:pt x="64294" y="107156"/>
                </a:cubicBezTo>
                <a:lnTo>
                  <a:pt x="144661" y="107156"/>
                </a:lnTo>
                <a:lnTo>
                  <a:pt x="118765" y="81260"/>
                </a:lnTo>
                <a:cubicBezTo>
                  <a:pt x="115491" y="77986"/>
                  <a:pt x="115565" y="74637"/>
                  <a:pt x="118988" y="71214"/>
                </a:cubicBezTo>
                <a:cubicBezTo>
                  <a:pt x="120700" y="69502"/>
                  <a:pt x="122393" y="68628"/>
                  <a:pt x="124067" y="68591"/>
                </a:cubicBezTo>
                <a:close/>
                <a:moveTo>
                  <a:pt x="114300" y="14287"/>
                </a:moveTo>
                <a:cubicBezTo>
                  <a:pt x="86618" y="14287"/>
                  <a:pt x="63029" y="24035"/>
                  <a:pt x="43532" y="43532"/>
                </a:cubicBezTo>
                <a:cubicBezTo>
                  <a:pt x="24036" y="63028"/>
                  <a:pt x="14288" y="86618"/>
                  <a:pt x="14288" y="114300"/>
                </a:cubicBezTo>
                <a:cubicBezTo>
                  <a:pt x="14288" y="141982"/>
                  <a:pt x="24036" y="165645"/>
                  <a:pt x="43532" y="185291"/>
                </a:cubicBezTo>
                <a:cubicBezTo>
                  <a:pt x="63029" y="204936"/>
                  <a:pt x="86618" y="214759"/>
                  <a:pt x="114300" y="214759"/>
                </a:cubicBezTo>
                <a:cubicBezTo>
                  <a:pt x="141982" y="214759"/>
                  <a:pt x="165572" y="204936"/>
                  <a:pt x="185068" y="185291"/>
                </a:cubicBezTo>
                <a:cubicBezTo>
                  <a:pt x="204564" y="165645"/>
                  <a:pt x="214313" y="141982"/>
                  <a:pt x="214313" y="114300"/>
                </a:cubicBezTo>
                <a:cubicBezTo>
                  <a:pt x="214313" y="86618"/>
                  <a:pt x="204564" y="63028"/>
                  <a:pt x="185068" y="43532"/>
                </a:cubicBezTo>
                <a:cubicBezTo>
                  <a:pt x="165572" y="24035"/>
                  <a:pt x="141982" y="14287"/>
                  <a:pt x="114300" y="14287"/>
                </a:cubicBezTo>
                <a:close/>
                <a:moveTo>
                  <a:pt x="114300" y="0"/>
                </a:moveTo>
                <a:cubicBezTo>
                  <a:pt x="145852" y="0"/>
                  <a:pt x="172790" y="11162"/>
                  <a:pt x="195114" y="33486"/>
                </a:cubicBezTo>
                <a:cubicBezTo>
                  <a:pt x="217438" y="55810"/>
                  <a:pt x="228600" y="82748"/>
                  <a:pt x="228600" y="114300"/>
                </a:cubicBezTo>
                <a:cubicBezTo>
                  <a:pt x="228600" y="145851"/>
                  <a:pt x="217438" y="172789"/>
                  <a:pt x="195114" y="195113"/>
                </a:cubicBezTo>
                <a:cubicBezTo>
                  <a:pt x="172790" y="217438"/>
                  <a:pt x="145852" y="228600"/>
                  <a:pt x="114300" y="228600"/>
                </a:cubicBezTo>
                <a:cubicBezTo>
                  <a:pt x="82749" y="228600"/>
                  <a:pt x="55811" y="217438"/>
                  <a:pt x="33487" y="195113"/>
                </a:cubicBezTo>
                <a:cubicBezTo>
                  <a:pt x="11162" y="172789"/>
                  <a:pt x="0" y="145851"/>
                  <a:pt x="0" y="114300"/>
                </a:cubicBezTo>
                <a:cubicBezTo>
                  <a:pt x="0" y="82748"/>
                  <a:pt x="11162" y="55810"/>
                  <a:pt x="33487" y="33486"/>
                </a:cubicBezTo>
                <a:cubicBezTo>
                  <a:pt x="55811" y="11162"/>
                  <a:pt x="82749" y="0"/>
                  <a:pt x="114300" y="0"/>
                </a:cubicBezTo>
                <a:close/>
              </a:path>
            </a:pathLst>
          </a:custGeom>
          <a:solidFill>
            <a:schemeClr val="tx2"/>
          </a:solidFill>
          <a:ln w="9525">
            <a:noFill/>
            <a:round/>
            <a:headEnd/>
            <a:tailEnd/>
          </a:ln>
        </p:spPr>
        <p:txBody>
          <a:bodyPr/>
          <a:lstStyle/>
          <a:p>
            <a:endParaRPr lang="zh-CN" altLang="en-US"/>
          </a:p>
        </p:txBody>
      </p:sp>
      <p:grpSp>
        <p:nvGrpSpPr>
          <p:cNvPr id="29701" name="Group 1"/>
          <p:cNvGrpSpPr>
            <a:grpSpLocks/>
          </p:cNvGrpSpPr>
          <p:nvPr/>
        </p:nvGrpSpPr>
        <p:grpSpPr bwMode="auto">
          <a:xfrm>
            <a:off x="603250" y="1554163"/>
            <a:ext cx="515938" cy="46037"/>
            <a:chOff x="603399" y="1554480"/>
            <a:chExt cx="515620" cy="45720"/>
          </a:xfrm>
        </p:grpSpPr>
        <p:sp>
          <p:nvSpPr>
            <p:cNvPr id="5" name="Oval 4"/>
            <p:cNvSpPr/>
            <p:nvPr/>
          </p:nvSpPr>
          <p:spPr>
            <a:xfrm>
              <a:off x="603399"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5" name="Oval 24"/>
            <p:cNvSpPr/>
            <p:nvPr/>
          </p:nvSpPr>
          <p:spPr>
            <a:xfrm>
              <a:off x="720802"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6" name="Oval 25"/>
            <p:cNvSpPr/>
            <p:nvPr/>
          </p:nvSpPr>
          <p:spPr>
            <a:xfrm>
              <a:off x="838204"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7" name="Oval 26"/>
            <p:cNvSpPr/>
            <p:nvPr/>
          </p:nvSpPr>
          <p:spPr>
            <a:xfrm>
              <a:off x="955607" y="1554480"/>
              <a:ext cx="46010" cy="45720"/>
            </a:xfrm>
            <a:prstGeom prst="ellipse">
              <a:avLst/>
            </a:prstGeom>
            <a:solidFill>
              <a:schemeClr val="accent1"/>
            </a:solid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9" name="Oval 28"/>
            <p:cNvSpPr/>
            <p:nvPr/>
          </p:nvSpPr>
          <p:spPr>
            <a:xfrm>
              <a:off x="1073009"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grpSp>
      <p:sp>
        <p:nvSpPr>
          <p:cNvPr id="29702" name="矩形 16"/>
          <p:cNvSpPr>
            <a:spLocks noChangeArrowheads="1"/>
          </p:cNvSpPr>
          <p:nvPr/>
        </p:nvSpPr>
        <p:spPr bwMode="auto">
          <a:xfrm>
            <a:off x="1695450" y="3244850"/>
            <a:ext cx="8801100" cy="584200"/>
          </a:xfrm>
          <a:prstGeom prst="rect">
            <a:avLst/>
          </a:prstGeom>
          <a:noFill/>
          <a:ln w="9525">
            <a:noFill/>
            <a:miter lim="800000"/>
            <a:headEnd/>
            <a:tailEnd/>
          </a:ln>
        </p:spPr>
        <p:txBody>
          <a:bodyPr wrap="none">
            <a:spAutoFit/>
          </a:bodyPr>
          <a:lstStyle/>
          <a:p>
            <a:pPr algn="just"/>
            <a:r>
              <a:rPr lang="zh-CN" altLang="zh-CN" sz="3200">
                <a:solidFill>
                  <a:schemeClr val="bg1"/>
                </a:solidFill>
                <a:latin typeface="黑体" pitchFamily="2" charset="-122"/>
                <a:ea typeface="黑体" pitchFamily="2" charset="-122"/>
              </a:rPr>
              <a:t>各位同学，你</a:t>
            </a:r>
            <a:r>
              <a:rPr lang="zh-CN" altLang="en-US" sz="3200">
                <a:solidFill>
                  <a:schemeClr val="bg1"/>
                </a:solidFill>
                <a:latin typeface="黑体" pitchFamily="2" charset="-122"/>
                <a:ea typeface="黑体" pitchFamily="2" charset="-122"/>
              </a:rPr>
              <a:t>们</a:t>
            </a:r>
            <a:r>
              <a:rPr lang="zh-CN" altLang="zh-CN" sz="3200">
                <a:solidFill>
                  <a:schemeClr val="bg1"/>
                </a:solidFill>
                <a:latin typeface="黑体" pitchFamily="2" charset="-122"/>
                <a:ea typeface="黑体" pitchFamily="2" charset="-122"/>
              </a:rPr>
              <a:t>对去年的</a:t>
            </a:r>
            <a:r>
              <a:rPr lang="zh-CN" altLang="en-US" sz="3200">
                <a:solidFill>
                  <a:schemeClr val="bg1"/>
                </a:solidFill>
                <a:latin typeface="黑体" pitchFamily="2" charset="-122"/>
                <a:ea typeface="黑体" pitchFamily="2" charset="-122"/>
              </a:rPr>
              <a:t>哪</a:t>
            </a:r>
            <a:r>
              <a:rPr lang="zh-CN" altLang="zh-CN" sz="3200">
                <a:solidFill>
                  <a:schemeClr val="bg1"/>
                </a:solidFill>
                <a:latin typeface="黑体" pitchFamily="2" charset="-122"/>
                <a:ea typeface="黑体" pitchFamily="2" charset="-122"/>
              </a:rPr>
              <a:t>条国际新闻感兴趣？</a:t>
            </a:r>
            <a:endParaRPr lang="zh-CN" altLang="zh-CN" sz="2000">
              <a:solidFill>
                <a:schemeClr val="bg1"/>
              </a:solidFill>
              <a:latin typeface="黑体" pitchFamily="2" charset="-122"/>
              <a:ea typeface="黑体" pitchFamily="2" charset="-122"/>
            </a:endParaRPr>
          </a:p>
        </p:txBody>
      </p:sp>
    </p:spTree>
  </p:cSld>
  <p:clrMapOvr>
    <a:masterClrMapping/>
  </p:clrMapOvr>
  <p:transition spd="slow">
    <p:blinds dir="vert"/>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extBox 51"/>
          <p:cNvSpPr txBox="1">
            <a:spLocks noChangeArrowheads="1"/>
          </p:cNvSpPr>
          <p:nvPr/>
        </p:nvSpPr>
        <p:spPr bwMode="auto">
          <a:xfrm>
            <a:off x="492125" y="779463"/>
            <a:ext cx="1827213" cy="585787"/>
          </a:xfrm>
          <a:prstGeom prst="rect">
            <a:avLst/>
          </a:prstGeom>
          <a:noFill/>
          <a:ln w="9525">
            <a:noFill/>
            <a:miter lim="800000"/>
            <a:headEnd/>
            <a:tailEnd/>
          </a:ln>
        </p:spPr>
        <p:txBody>
          <a:bodyPr wrap="none">
            <a:spAutoFit/>
          </a:bodyPr>
          <a:lstStyle/>
          <a:p>
            <a:r>
              <a:rPr lang="en-US" altLang="en-US" sz="3200" b="1">
                <a:solidFill>
                  <a:srgbClr val="EEF2F5"/>
                </a:solidFill>
                <a:ea typeface="Open Sans"/>
                <a:cs typeface="Open Sans"/>
              </a:rPr>
              <a:t>CONTENT</a:t>
            </a:r>
          </a:p>
        </p:txBody>
      </p:sp>
      <p:sp>
        <p:nvSpPr>
          <p:cNvPr id="30723" name="Freeform 11"/>
          <p:cNvSpPr>
            <a:spLocks/>
          </p:cNvSpPr>
          <p:nvPr/>
        </p:nvSpPr>
        <p:spPr bwMode="auto">
          <a:xfrm>
            <a:off x="11410950" y="6348413"/>
            <a:ext cx="171450" cy="171450"/>
          </a:xfrm>
          <a:custGeom>
            <a:avLst/>
            <a:gdLst>
              <a:gd name="T0" fmla="*/ 0 w 228600"/>
              <a:gd name="T1" fmla="*/ 0 h 228600"/>
              <a:gd name="T2" fmla="*/ 228600 w 228600"/>
              <a:gd name="T3" fmla="*/ 228600 h 228600"/>
            </a:gdLst>
            <a:ahLst/>
            <a:cxnLst>
              <a:cxn ang="0">
                <a:pos x="124067" y="68591"/>
              </a:cxn>
              <a:cxn ang="0">
                <a:pos x="129034" y="70991"/>
              </a:cxn>
              <a:cxn ang="0">
                <a:pos x="171004" y="114300"/>
              </a:cxn>
              <a:cxn ang="0">
                <a:pos x="129034" y="157609"/>
              </a:cxn>
              <a:cxn ang="0">
                <a:pos x="123900" y="159841"/>
              </a:cxn>
              <a:cxn ang="0">
                <a:pos x="118765" y="157609"/>
              </a:cxn>
              <a:cxn ang="0">
                <a:pos x="118765" y="147786"/>
              </a:cxn>
              <a:cxn ang="0">
                <a:pos x="145108" y="121443"/>
              </a:cxn>
              <a:cxn ang="0">
                <a:pos x="64294" y="121443"/>
              </a:cxn>
              <a:cxn ang="0">
                <a:pos x="59159" y="119211"/>
              </a:cxn>
              <a:cxn ang="0">
                <a:pos x="57150" y="114076"/>
              </a:cxn>
              <a:cxn ang="0">
                <a:pos x="59159" y="109165"/>
              </a:cxn>
              <a:cxn ang="0">
                <a:pos x="64294" y="107156"/>
              </a:cxn>
              <a:cxn ang="0">
                <a:pos x="144661" y="107156"/>
              </a:cxn>
              <a:cxn ang="0">
                <a:pos x="118765" y="81260"/>
              </a:cxn>
              <a:cxn ang="0">
                <a:pos x="118988" y="71214"/>
              </a:cxn>
              <a:cxn ang="0">
                <a:pos x="124067" y="68591"/>
              </a:cxn>
              <a:cxn ang="0">
                <a:pos x="114300" y="14287"/>
              </a:cxn>
              <a:cxn ang="0">
                <a:pos x="43532" y="43532"/>
              </a:cxn>
              <a:cxn ang="0">
                <a:pos x="14288" y="114300"/>
              </a:cxn>
              <a:cxn ang="0">
                <a:pos x="43532" y="185291"/>
              </a:cxn>
              <a:cxn ang="0">
                <a:pos x="114300" y="214759"/>
              </a:cxn>
              <a:cxn ang="0">
                <a:pos x="185068" y="185291"/>
              </a:cxn>
              <a:cxn ang="0">
                <a:pos x="214313" y="114300"/>
              </a:cxn>
              <a:cxn ang="0">
                <a:pos x="185068" y="43532"/>
              </a:cxn>
              <a:cxn ang="0">
                <a:pos x="114300" y="14287"/>
              </a:cxn>
              <a:cxn ang="0">
                <a:pos x="114300" y="0"/>
              </a:cxn>
              <a:cxn ang="0">
                <a:pos x="195114" y="33486"/>
              </a:cxn>
              <a:cxn ang="0">
                <a:pos x="228600" y="114300"/>
              </a:cxn>
              <a:cxn ang="0">
                <a:pos x="195114" y="195113"/>
              </a:cxn>
              <a:cxn ang="0">
                <a:pos x="114300" y="228600"/>
              </a:cxn>
              <a:cxn ang="0">
                <a:pos x="33487" y="195113"/>
              </a:cxn>
              <a:cxn ang="0">
                <a:pos x="0" y="114300"/>
              </a:cxn>
              <a:cxn ang="0">
                <a:pos x="33487" y="33486"/>
              </a:cxn>
              <a:cxn ang="0">
                <a:pos x="114300" y="0"/>
              </a:cxn>
            </a:cxnLst>
            <a:rect l="T0" t="T1" r="T2" b="T3"/>
            <a:pathLst>
              <a:path w="228600" h="228600">
                <a:moveTo>
                  <a:pt x="124067" y="68591"/>
                </a:moveTo>
                <a:cubicBezTo>
                  <a:pt x="125741" y="68554"/>
                  <a:pt x="127397" y="69354"/>
                  <a:pt x="129034" y="70991"/>
                </a:cubicBezTo>
                <a:lnTo>
                  <a:pt x="171004" y="114300"/>
                </a:lnTo>
                <a:lnTo>
                  <a:pt x="129034" y="157609"/>
                </a:lnTo>
                <a:cubicBezTo>
                  <a:pt x="127546" y="159097"/>
                  <a:pt x="125834" y="159841"/>
                  <a:pt x="123900" y="159841"/>
                </a:cubicBezTo>
                <a:cubicBezTo>
                  <a:pt x="121965" y="159841"/>
                  <a:pt x="120253" y="159097"/>
                  <a:pt x="118765" y="157609"/>
                </a:cubicBezTo>
                <a:cubicBezTo>
                  <a:pt x="115491" y="154334"/>
                  <a:pt x="115491" y="151060"/>
                  <a:pt x="118765" y="147786"/>
                </a:cubicBezTo>
                <a:lnTo>
                  <a:pt x="145108" y="121443"/>
                </a:lnTo>
                <a:lnTo>
                  <a:pt x="64294" y="121443"/>
                </a:lnTo>
                <a:cubicBezTo>
                  <a:pt x="62210" y="121443"/>
                  <a:pt x="60499" y="120699"/>
                  <a:pt x="59159" y="119211"/>
                </a:cubicBezTo>
                <a:cubicBezTo>
                  <a:pt x="57820" y="117723"/>
                  <a:pt x="57150" y="116011"/>
                  <a:pt x="57150" y="114076"/>
                </a:cubicBezTo>
                <a:cubicBezTo>
                  <a:pt x="57150" y="112142"/>
                  <a:pt x="57820" y="110505"/>
                  <a:pt x="59159" y="109165"/>
                </a:cubicBezTo>
                <a:cubicBezTo>
                  <a:pt x="60499" y="107826"/>
                  <a:pt x="62210" y="107156"/>
                  <a:pt x="64294" y="107156"/>
                </a:cubicBezTo>
                <a:lnTo>
                  <a:pt x="144661" y="107156"/>
                </a:lnTo>
                <a:lnTo>
                  <a:pt x="118765" y="81260"/>
                </a:lnTo>
                <a:cubicBezTo>
                  <a:pt x="115491" y="77986"/>
                  <a:pt x="115565" y="74637"/>
                  <a:pt x="118988" y="71214"/>
                </a:cubicBezTo>
                <a:cubicBezTo>
                  <a:pt x="120700" y="69502"/>
                  <a:pt x="122393" y="68628"/>
                  <a:pt x="124067" y="68591"/>
                </a:cubicBezTo>
                <a:close/>
                <a:moveTo>
                  <a:pt x="114300" y="14287"/>
                </a:moveTo>
                <a:cubicBezTo>
                  <a:pt x="86618" y="14287"/>
                  <a:pt x="63029" y="24035"/>
                  <a:pt x="43532" y="43532"/>
                </a:cubicBezTo>
                <a:cubicBezTo>
                  <a:pt x="24036" y="63028"/>
                  <a:pt x="14288" y="86618"/>
                  <a:pt x="14288" y="114300"/>
                </a:cubicBezTo>
                <a:cubicBezTo>
                  <a:pt x="14288" y="141982"/>
                  <a:pt x="24036" y="165645"/>
                  <a:pt x="43532" y="185291"/>
                </a:cubicBezTo>
                <a:cubicBezTo>
                  <a:pt x="63029" y="204936"/>
                  <a:pt x="86618" y="214759"/>
                  <a:pt x="114300" y="214759"/>
                </a:cubicBezTo>
                <a:cubicBezTo>
                  <a:pt x="141982" y="214759"/>
                  <a:pt x="165572" y="204936"/>
                  <a:pt x="185068" y="185291"/>
                </a:cubicBezTo>
                <a:cubicBezTo>
                  <a:pt x="204564" y="165645"/>
                  <a:pt x="214313" y="141982"/>
                  <a:pt x="214313" y="114300"/>
                </a:cubicBezTo>
                <a:cubicBezTo>
                  <a:pt x="214313" y="86618"/>
                  <a:pt x="204564" y="63028"/>
                  <a:pt x="185068" y="43532"/>
                </a:cubicBezTo>
                <a:cubicBezTo>
                  <a:pt x="165572" y="24035"/>
                  <a:pt x="141982" y="14287"/>
                  <a:pt x="114300" y="14287"/>
                </a:cubicBezTo>
                <a:close/>
                <a:moveTo>
                  <a:pt x="114300" y="0"/>
                </a:moveTo>
                <a:cubicBezTo>
                  <a:pt x="145852" y="0"/>
                  <a:pt x="172790" y="11162"/>
                  <a:pt x="195114" y="33486"/>
                </a:cubicBezTo>
                <a:cubicBezTo>
                  <a:pt x="217438" y="55810"/>
                  <a:pt x="228600" y="82748"/>
                  <a:pt x="228600" y="114300"/>
                </a:cubicBezTo>
                <a:cubicBezTo>
                  <a:pt x="228600" y="145851"/>
                  <a:pt x="217438" y="172789"/>
                  <a:pt x="195114" y="195113"/>
                </a:cubicBezTo>
                <a:cubicBezTo>
                  <a:pt x="172790" y="217438"/>
                  <a:pt x="145852" y="228600"/>
                  <a:pt x="114300" y="228600"/>
                </a:cubicBezTo>
                <a:cubicBezTo>
                  <a:pt x="82749" y="228600"/>
                  <a:pt x="55811" y="217438"/>
                  <a:pt x="33487" y="195113"/>
                </a:cubicBezTo>
                <a:cubicBezTo>
                  <a:pt x="11162" y="172789"/>
                  <a:pt x="0" y="145851"/>
                  <a:pt x="0" y="114300"/>
                </a:cubicBezTo>
                <a:cubicBezTo>
                  <a:pt x="0" y="82748"/>
                  <a:pt x="11162" y="55810"/>
                  <a:pt x="33487" y="33486"/>
                </a:cubicBezTo>
                <a:cubicBezTo>
                  <a:pt x="55811" y="11162"/>
                  <a:pt x="82749" y="0"/>
                  <a:pt x="114300" y="0"/>
                </a:cubicBezTo>
                <a:close/>
              </a:path>
            </a:pathLst>
          </a:custGeom>
          <a:solidFill>
            <a:schemeClr val="tx2"/>
          </a:solidFill>
          <a:ln w="9525">
            <a:noFill/>
            <a:round/>
            <a:headEnd/>
            <a:tailEnd/>
          </a:ln>
        </p:spPr>
        <p:txBody>
          <a:bodyPr/>
          <a:lstStyle/>
          <a:p>
            <a:endParaRPr lang="zh-CN" altLang="en-US"/>
          </a:p>
        </p:txBody>
      </p:sp>
      <p:sp>
        <p:nvSpPr>
          <p:cNvPr id="30724" name="Freeform 13"/>
          <p:cNvSpPr>
            <a:spLocks/>
          </p:cNvSpPr>
          <p:nvPr/>
        </p:nvSpPr>
        <p:spPr bwMode="auto">
          <a:xfrm flipH="1">
            <a:off x="11166475" y="6348413"/>
            <a:ext cx="171450" cy="171450"/>
          </a:xfrm>
          <a:custGeom>
            <a:avLst/>
            <a:gdLst>
              <a:gd name="T0" fmla="*/ 0 w 228600"/>
              <a:gd name="T1" fmla="*/ 0 h 228600"/>
              <a:gd name="T2" fmla="*/ 228600 w 228600"/>
              <a:gd name="T3" fmla="*/ 228600 h 228600"/>
            </a:gdLst>
            <a:ahLst/>
            <a:cxnLst>
              <a:cxn ang="0">
                <a:pos x="124067" y="68591"/>
              </a:cxn>
              <a:cxn ang="0">
                <a:pos x="129034" y="70991"/>
              </a:cxn>
              <a:cxn ang="0">
                <a:pos x="171004" y="114300"/>
              </a:cxn>
              <a:cxn ang="0">
                <a:pos x="129034" y="157609"/>
              </a:cxn>
              <a:cxn ang="0">
                <a:pos x="123900" y="159841"/>
              </a:cxn>
              <a:cxn ang="0">
                <a:pos x="118765" y="157609"/>
              </a:cxn>
              <a:cxn ang="0">
                <a:pos x="118765" y="147786"/>
              </a:cxn>
              <a:cxn ang="0">
                <a:pos x="145108" y="121443"/>
              </a:cxn>
              <a:cxn ang="0">
                <a:pos x="64294" y="121443"/>
              </a:cxn>
              <a:cxn ang="0">
                <a:pos x="59159" y="119211"/>
              </a:cxn>
              <a:cxn ang="0">
                <a:pos x="57150" y="114076"/>
              </a:cxn>
              <a:cxn ang="0">
                <a:pos x="59159" y="109165"/>
              </a:cxn>
              <a:cxn ang="0">
                <a:pos x="64294" y="107156"/>
              </a:cxn>
              <a:cxn ang="0">
                <a:pos x="144661" y="107156"/>
              </a:cxn>
              <a:cxn ang="0">
                <a:pos x="118765" y="81260"/>
              </a:cxn>
              <a:cxn ang="0">
                <a:pos x="118988" y="71214"/>
              </a:cxn>
              <a:cxn ang="0">
                <a:pos x="124067" y="68591"/>
              </a:cxn>
              <a:cxn ang="0">
                <a:pos x="114300" y="14287"/>
              </a:cxn>
              <a:cxn ang="0">
                <a:pos x="43532" y="43532"/>
              </a:cxn>
              <a:cxn ang="0">
                <a:pos x="14288" y="114300"/>
              </a:cxn>
              <a:cxn ang="0">
                <a:pos x="43532" y="185291"/>
              </a:cxn>
              <a:cxn ang="0">
                <a:pos x="114300" y="214759"/>
              </a:cxn>
              <a:cxn ang="0">
                <a:pos x="185068" y="185291"/>
              </a:cxn>
              <a:cxn ang="0">
                <a:pos x="214313" y="114300"/>
              </a:cxn>
              <a:cxn ang="0">
                <a:pos x="185068" y="43532"/>
              </a:cxn>
              <a:cxn ang="0">
                <a:pos x="114300" y="14287"/>
              </a:cxn>
              <a:cxn ang="0">
                <a:pos x="114300" y="0"/>
              </a:cxn>
              <a:cxn ang="0">
                <a:pos x="195114" y="33486"/>
              </a:cxn>
              <a:cxn ang="0">
                <a:pos x="228600" y="114300"/>
              </a:cxn>
              <a:cxn ang="0">
                <a:pos x="195114" y="195113"/>
              </a:cxn>
              <a:cxn ang="0">
                <a:pos x="114300" y="228600"/>
              </a:cxn>
              <a:cxn ang="0">
                <a:pos x="33487" y="195113"/>
              </a:cxn>
              <a:cxn ang="0">
                <a:pos x="0" y="114300"/>
              </a:cxn>
              <a:cxn ang="0">
                <a:pos x="33487" y="33486"/>
              </a:cxn>
              <a:cxn ang="0">
                <a:pos x="114300" y="0"/>
              </a:cxn>
            </a:cxnLst>
            <a:rect l="T0" t="T1" r="T2" b="T3"/>
            <a:pathLst>
              <a:path w="228600" h="228600">
                <a:moveTo>
                  <a:pt x="124067" y="68591"/>
                </a:moveTo>
                <a:cubicBezTo>
                  <a:pt x="125741" y="68554"/>
                  <a:pt x="127397" y="69354"/>
                  <a:pt x="129034" y="70991"/>
                </a:cubicBezTo>
                <a:lnTo>
                  <a:pt x="171004" y="114300"/>
                </a:lnTo>
                <a:lnTo>
                  <a:pt x="129034" y="157609"/>
                </a:lnTo>
                <a:cubicBezTo>
                  <a:pt x="127546" y="159097"/>
                  <a:pt x="125834" y="159841"/>
                  <a:pt x="123900" y="159841"/>
                </a:cubicBezTo>
                <a:cubicBezTo>
                  <a:pt x="121965" y="159841"/>
                  <a:pt x="120253" y="159097"/>
                  <a:pt x="118765" y="157609"/>
                </a:cubicBezTo>
                <a:cubicBezTo>
                  <a:pt x="115491" y="154334"/>
                  <a:pt x="115491" y="151060"/>
                  <a:pt x="118765" y="147786"/>
                </a:cubicBezTo>
                <a:lnTo>
                  <a:pt x="145108" y="121443"/>
                </a:lnTo>
                <a:lnTo>
                  <a:pt x="64294" y="121443"/>
                </a:lnTo>
                <a:cubicBezTo>
                  <a:pt x="62210" y="121443"/>
                  <a:pt x="60499" y="120699"/>
                  <a:pt x="59159" y="119211"/>
                </a:cubicBezTo>
                <a:cubicBezTo>
                  <a:pt x="57820" y="117723"/>
                  <a:pt x="57150" y="116011"/>
                  <a:pt x="57150" y="114076"/>
                </a:cubicBezTo>
                <a:cubicBezTo>
                  <a:pt x="57150" y="112142"/>
                  <a:pt x="57820" y="110505"/>
                  <a:pt x="59159" y="109165"/>
                </a:cubicBezTo>
                <a:cubicBezTo>
                  <a:pt x="60499" y="107826"/>
                  <a:pt x="62210" y="107156"/>
                  <a:pt x="64294" y="107156"/>
                </a:cubicBezTo>
                <a:lnTo>
                  <a:pt x="144661" y="107156"/>
                </a:lnTo>
                <a:lnTo>
                  <a:pt x="118765" y="81260"/>
                </a:lnTo>
                <a:cubicBezTo>
                  <a:pt x="115491" y="77986"/>
                  <a:pt x="115565" y="74637"/>
                  <a:pt x="118988" y="71214"/>
                </a:cubicBezTo>
                <a:cubicBezTo>
                  <a:pt x="120700" y="69502"/>
                  <a:pt x="122393" y="68628"/>
                  <a:pt x="124067" y="68591"/>
                </a:cubicBezTo>
                <a:close/>
                <a:moveTo>
                  <a:pt x="114300" y="14287"/>
                </a:moveTo>
                <a:cubicBezTo>
                  <a:pt x="86618" y="14287"/>
                  <a:pt x="63029" y="24035"/>
                  <a:pt x="43532" y="43532"/>
                </a:cubicBezTo>
                <a:cubicBezTo>
                  <a:pt x="24036" y="63028"/>
                  <a:pt x="14288" y="86618"/>
                  <a:pt x="14288" y="114300"/>
                </a:cubicBezTo>
                <a:cubicBezTo>
                  <a:pt x="14288" y="141982"/>
                  <a:pt x="24036" y="165645"/>
                  <a:pt x="43532" y="185291"/>
                </a:cubicBezTo>
                <a:cubicBezTo>
                  <a:pt x="63029" y="204936"/>
                  <a:pt x="86618" y="214759"/>
                  <a:pt x="114300" y="214759"/>
                </a:cubicBezTo>
                <a:cubicBezTo>
                  <a:pt x="141982" y="214759"/>
                  <a:pt x="165572" y="204936"/>
                  <a:pt x="185068" y="185291"/>
                </a:cubicBezTo>
                <a:cubicBezTo>
                  <a:pt x="204564" y="165645"/>
                  <a:pt x="214313" y="141982"/>
                  <a:pt x="214313" y="114300"/>
                </a:cubicBezTo>
                <a:cubicBezTo>
                  <a:pt x="214313" y="86618"/>
                  <a:pt x="204564" y="63028"/>
                  <a:pt x="185068" y="43532"/>
                </a:cubicBezTo>
                <a:cubicBezTo>
                  <a:pt x="165572" y="24035"/>
                  <a:pt x="141982" y="14287"/>
                  <a:pt x="114300" y="14287"/>
                </a:cubicBezTo>
                <a:close/>
                <a:moveTo>
                  <a:pt x="114300" y="0"/>
                </a:moveTo>
                <a:cubicBezTo>
                  <a:pt x="145852" y="0"/>
                  <a:pt x="172790" y="11162"/>
                  <a:pt x="195114" y="33486"/>
                </a:cubicBezTo>
                <a:cubicBezTo>
                  <a:pt x="217438" y="55810"/>
                  <a:pt x="228600" y="82748"/>
                  <a:pt x="228600" y="114300"/>
                </a:cubicBezTo>
                <a:cubicBezTo>
                  <a:pt x="228600" y="145851"/>
                  <a:pt x="217438" y="172789"/>
                  <a:pt x="195114" y="195113"/>
                </a:cubicBezTo>
                <a:cubicBezTo>
                  <a:pt x="172790" y="217438"/>
                  <a:pt x="145852" y="228600"/>
                  <a:pt x="114300" y="228600"/>
                </a:cubicBezTo>
                <a:cubicBezTo>
                  <a:pt x="82749" y="228600"/>
                  <a:pt x="55811" y="217438"/>
                  <a:pt x="33487" y="195113"/>
                </a:cubicBezTo>
                <a:cubicBezTo>
                  <a:pt x="11162" y="172789"/>
                  <a:pt x="0" y="145851"/>
                  <a:pt x="0" y="114300"/>
                </a:cubicBezTo>
                <a:cubicBezTo>
                  <a:pt x="0" y="82748"/>
                  <a:pt x="11162" y="55810"/>
                  <a:pt x="33487" y="33486"/>
                </a:cubicBezTo>
                <a:cubicBezTo>
                  <a:pt x="55811" y="11162"/>
                  <a:pt x="82749" y="0"/>
                  <a:pt x="114300" y="0"/>
                </a:cubicBezTo>
                <a:close/>
              </a:path>
            </a:pathLst>
          </a:custGeom>
          <a:solidFill>
            <a:schemeClr val="tx2"/>
          </a:solidFill>
          <a:ln w="9525">
            <a:noFill/>
            <a:round/>
            <a:headEnd/>
            <a:tailEnd/>
          </a:ln>
        </p:spPr>
        <p:txBody>
          <a:bodyPr/>
          <a:lstStyle/>
          <a:p>
            <a:endParaRPr lang="zh-CN" altLang="en-US"/>
          </a:p>
        </p:txBody>
      </p:sp>
      <p:grpSp>
        <p:nvGrpSpPr>
          <p:cNvPr id="30725" name="Group 1"/>
          <p:cNvGrpSpPr>
            <a:grpSpLocks/>
          </p:cNvGrpSpPr>
          <p:nvPr/>
        </p:nvGrpSpPr>
        <p:grpSpPr bwMode="auto">
          <a:xfrm>
            <a:off x="603250" y="1554163"/>
            <a:ext cx="515938" cy="46037"/>
            <a:chOff x="603399" y="1554480"/>
            <a:chExt cx="515620" cy="45720"/>
          </a:xfrm>
        </p:grpSpPr>
        <p:sp>
          <p:nvSpPr>
            <p:cNvPr id="5" name="Oval 4"/>
            <p:cNvSpPr/>
            <p:nvPr/>
          </p:nvSpPr>
          <p:spPr>
            <a:xfrm>
              <a:off x="603399"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5" name="Oval 24"/>
            <p:cNvSpPr/>
            <p:nvPr/>
          </p:nvSpPr>
          <p:spPr>
            <a:xfrm>
              <a:off x="720802"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6" name="Oval 25"/>
            <p:cNvSpPr/>
            <p:nvPr/>
          </p:nvSpPr>
          <p:spPr>
            <a:xfrm>
              <a:off x="838204"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7" name="Oval 26"/>
            <p:cNvSpPr/>
            <p:nvPr/>
          </p:nvSpPr>
          <p:spPr>
            <a:xfrm>
              <a:off x="955607" y="1554480"/>
              <a:ext cx="46010" cy="45720"/>
            </a:xfrm>
            <a:prstGeom prst="ellipse">
              <a:avLst/>
            </a:prstGeom>
            <a:solidFill>
              <a:schemeClr val="accent1"/>
            </a:solid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9" name="Oval 28"/>
            <p:cNvSpPr/>
            <p:nvPr/>
          </p:nvSpPr>
          <p:spPr>
            <a:xfrm>
              <a:off x="1073009" y="1554480"/>
              <a:ext cx="46010"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grpSp>
      <p:sp>
        <p:nvSpPr>
          <p:cNvPr id="8" name="Oval 7"/>
          <p:cNvSpPr/>
          <p:nvPr/>
        </p:nvSpPr>
        <p:spPr>
          <a:xfrm>
            <a:off x="458788" y="3600450"/>
            <a:ext cx="809625" cy="809625"/>
          </a:xfrm>
          <a:prstGeom prst="ellipse">
            <a:avLst/>
          </a:prstGeom>
          <a:solidFill>
            <a:srgbClr val="1BBC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r>
              <a:rPr lang="en-US" sz="2800" b="1" noProof="1">
                <a:solidFill>
                  <a:prstClr val="white"/>
                </a:solidFill>
              </a:rPr>
              <a:t>1</a:t>
            </a:r>
            <a:endParaRPr lang="en-US" sz="2800" b="1" noProof="1">
              <a:solidFill>
                <a:prstClr val="white"/>
              </a:solidFill>
            </a:endParaRPr>
          </a:p>
        </p:txBody>
      </p:sp>
      <p:sp>
        <p:nvSpPr>
          <p:cNvPr id="24" name="Oval 23"/>
          <p:cNvSpPr/>
          <p:nvPr/>
        </p:nvSpPr>
        <p:spPr>
          <a:xfrm>
            <a:off x="2406650" y="3600450"/>
            <a:ext cx="809625" cy="809625"/>
          </a:xfrm>
          <a:prstGeom prst="ellipse">
            <a:avLst/>
          </a:prstGeom>
          <a:solidFill>
            <a:srgbClr val="2FCC7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r>
              <a:rPr lang="en-US" sz="2800" b="1" noProof="1">
                <a:solidFill>
                  <a:prstClr val="white"/>
                </a:solidFill>
              </a:rPr>
              <a:t>2</a:t>
            </a:r>
          </a:p>
        </p:txBody>
      </p:sp>
      <p:sp>
        <p:nvSpPr>
          <p:cNvPr id="31" name="Oval 30"/>
          <p:cNvSpPr/>
          <p:nvPr/>
        </p:nvSpPr>
        <p:spPr>
          <a:xfrm>
            <a:off x="4354513" y="3600450"/>
            <a:ext cx="809625" cy="809625"/>
          </a:xfrm>
          <a:prstGeom prst="ellipse">
            <a:avLst/>
          </a:prstGeom>
          <a:solidFill>
            <a:srgbClr val="3598D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r>
              <a:rPr lang="en-US" sz="2800" b="1" noProof="1">
                <a:solidFill>
                  <a:prstClr val="white"/>
                </a:solidFill>
              </a:rPr>
              <a:t>3</a:t>
            </a:r>
          </a:p>
        </p:txBody>
      </p:sp>
      <p:sp>
        <p:nvSpPr>
          <p:cNvPr id="32" name="Oval 31"/>
          <p:cNvSpPr/>
          <p:nvPr/>
        </p:nvSpPr>
        <p:spPr>
          <a:xfrm>
            <a:off x="6302375" y="3600450"/>
            <a:ext cx="809625" cy="809625"/>
          </a:xfrm>
          <a:prstGeom prst="ellipse">
            <a:avLst/>
          </a:prstGeom>
          <a:solidFill>
            <a:srgbClr val="9C59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r>
              <a:rPr lang="en-US" sz="2800" b="1" noProof="1">
                <a:solidFill>
                  <a:prstClr val="white"/>
                </a:solidFill>
              </a:rPr>
              <a:t>4</a:t>
            </a:r>
          </a:p>
        </p:txBody>
      </p:sp>
      <p:sp>
        <p:nvSpPr>
          <p:cNvPr id="33" name="Oval 32"/>
          <p:cNvSpPr/>
          <p:nvPr/>
        </p:nvSpPr>
        <p:spPr>
          <a:xfrm>
            <a:off x="8250238" y="3600450"/>
            <a:ext cx="809625" cy="809625"/>
          </a:xfrm>
          <a:prstGeom prst="ellips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r>
              <a:rPr lang="en-US" sz="2800" b="1" noProof="1">
                <a:solidFill>
                  <a:prstClr val="white"/>
                </a:solidFill>
              </a:rPr>
              <a:t>5</a:t>
            </a:r>
          </a:p>
        </p:txBody>
      </p:sp>
      <p:sp>
        <p:nvSpPr>
          <p:cNvPr id="39" name="Rectangle 38"/>
          <p:cNvSpPr>
            <a:spLocks noChangeArrowheads="1"/>
          </p:cNvSpPr>
          <p:nvPr/>
        </p:nvSpPr>
        <p:spPr bwMode="auto">
          <a:xfrm>
            <a:off x="-123825" y="4949825"/>
            <a:ext cx="1962150" cy="1120775"/>
          </a:xfrm>
          <a:prstGeom prst="rect">
            <a:avLst/>
          </a:prstGeom>
          <a:noFill/>
          <a:ln w="9525">
            <a:noFill/>
            <a:miter lim="800000"/>
            <a:headEnd/>
            <a:tailEnd/>
          </a:ln>
        </p:spPr>
        <p:txBody>
          <a:bodyPr>
            <a:spAutoFit/>
          </a:bodyPr>
          <a:lstStyle/>
          <a:p>
            <a:pPr algn="ctr">
              <a:lnSpc>
                <a:spcPct val="130000"/>
              </a:lnSpc>
            </a:pPr>
            <a:r>
              <a:rPr lang="zh-CN" altLang="en-US" sz="2400" b="1">
                <a:solidFill>
                  <a:srgbClr val="EEF2F5"/>
                </a:solidFill>
                <a:latin typeface="黑体" pitchFamily="2" charset="-122"/>
                <a:ea typeface="黑体" pitchFamily="2" charset="-122"/>
              </a:rPr>
              <a:t>萨德入韩</a:t>
            </a:r>
          </a:p>
          <a:p>
            <a:pPr algn="ctr">
              <a:lnSpc>
                <a:spcPct val="130000"/>
              </a:lnSpc>
            </a:pPr>
            <a:r>
              <a:rPr lang="en-US" altLang="en-US" sz="2800" b="1">
                <a:solidFill>
                  <a:srgbClr val="EEF2F5"/>
                </a:solidFill>
                <a:latin typeface="黑体" pitchFamily="2" charset="-122"/>
                <a:ea typeface="黑体" pitchFamily="2" charset="-122"/>
              </a:rPr>
              <a:t>74%</a:t>
            </a:r>
          </a:p>
        </p:txBody>
      </p:sp>
      <p:sp>
        <p:nvSpPr>
          <p:cNvPr id="47" name="Rectangle 46"/>
          <p:cNvSpPr>
            <a:spLocks noChangeArrowheads="1"/>
          </p:cNvSpPr>
          <p:nvPr/>
        </p:nvSpPr>
        <p:spPr bwMode="auto">
          <a:xfrm>
            <a:off x="3476625" y="4949825"/>
            <a:ext cx="2565400" cy="1041400"/>
          </a:xfrm>
          <a:prstGeom prst="rect">
            <a:avLst/>
          </a:prstGeom>
          <a:noFill/>
          <a:ln w="9525">
            <a:noFill/>
            <a:miter lim="800000"/>
            <a:headEnd/>
            <a:tailEnd/>
          </a:ln>
        </p:spPr>
        <p:txBody>
          <a:bodyPr>
            <a:spAutoFit/>
          </a:bodyPr>
          <a:lstStyle/>
          <a:p>
            <a:pPr algn="ctr">
              <a:lnSpc>
                <a:spcPct val="130000"/>
              </a:lnSpc>
            </a:pPr>
            <a:r>
              <a:rPr lang="zh-CN" altLang="en-US" sz="2400" b="1">
                <a:solidFill>
                  <a:srgbClr val="EEF2F5"/>
                </a:solidFill>
                <a:latin typeface="黑体" pitchFamily="2" charset="-122"/>
                <a:ea typeface="黑体" pitchFamily="2" charset="-122"/>
              </a:rPr>
              <a:t>英国脱欧</a:t>
            </a:r>
          </a:p>
          <a:p>
            <a:pPr algn="ctr">
              <a:lnSpc>
                <a:spcPct val="130000"/>
              </a:lnSpc>
            </a:pPr>
            <a:r>
              <a:rPr lang="en-US" altLang="en-US" sz="2400" b="1">
                <a:solidFill>
                  <a:srgbClr val="EEF2F5"/>
                </a:solidFill>
                <a:latin typeface="黑体" pitchFamily="2" charset="-122"/>
                <a:ea typeface="黑体" pitchFamily="2" charset="-122"/>
              </a:rPr>
              <a:t>3%</a:t>
            </a:r>
          </a:p>
        </p:txBody>
      </p:sp>
      <p:sp>
        <p:nvSpPr>
          <p:cNvPr id="48" name="Rectangle 47"/>
          <p:cNvSpPr>
            <a:spLocks noChangeArrowheads="1"/>
          </p:cNvSpPr>
          <p:nvPr/>
        </p:nvSpPr>
        <p:spPr bwMode="auto">
          <a:xfrm>
            <a:off x="7378700" y="4949825"/>
            <a:ext cx="2565400" cy="1041400"/>
          </a:xfrm>
          <a:prstGeom prst="rect">
            <a:avLst/>
          </a:prstGeom>
          <a:noFill/>
          <a:ln w="9525">
            <a:noFill/>
            <a:miter lim="800000"/>
            <a:headEnd/>
            <a:tailEnd/>
          </a:ln>
        </p:spPr>
        <p:txBody>
          <a:bodyPr>
            <a:spAutoFit/>
          </a:bodyPr>
          <a:lstStyle/>
          <a:p>
            <a:pPr algn="ctr">
              <a:lnSpc>
                <a:spcPct val="130000"/>
              </a:lnSpc>
            </a:pPr>
            <a:r>
              <a:rPr lang="zh-CN" altLang="en-US" sz="2400" b="1">
                <a:solidFill>
                  <a:srgbClr val="EEF2F5"/>
                </a:solidFill>
                <a:latin typeface="黑体" pitchFamily="2" charset="-122"/>
                <a:ea typeface="黑体" pitchFamily="2" charset="-122"/>
              </a:rPr>
              <a:t>一带一路</a:t>
            </a:r>
          </a:p>
          <a:p>
            <a:pPr algn="ctr">
              <a:lnSpc>
                <a:spcPct val="130000"/>
              </a:lnSpc>
            </a:pPr>
            <a:r>
              <a:rPr lang="en-US" altLang="en-US" sz="2400" b="1">
                <a:solidFill>
                  <a:srgbClr val="EEF2F5"/>
                </a:solidFill>
                <a:latin typeface="黑体" pitchFamily="2" charset="-122"/>
                <a:ea typeface="黑体" pitchFamily="2" charset="-122"/>
              </a:rPr>
              <a:t>1%</a:t>
            </a:r>
          </a:p>
        </p:txBody>
      </p:sp>
      <p:sp>
        <p:nvSpPr>
          <p:cNvPr id="49" name="Rectangle 48"/>
          <p:cNvSpPr>
            <a:spLocks noChangeArrowheads="1"/>
          </p:cNvSpPr>
          <p:nvPr/>
        </p:nvSpPr>
        <p:spPr bwMode="auto">
          <a:xfrm>
            <a:off x="5424488" y="1533525"/>
            <a:ext cx="2565400" cy="1041400"/>
          </a:xfrm>
          <a:prstGeom prst="rect">
            <a:avLst/>
          </a:prstGeom>
          <a:noFill/>
          <a:ln w="9525">
            <a:noFill/>
            <a:miter lim="800000"/>
            <a:headEnd/>
            <a:tailEnd/>
          </a:ln>
        </p:spPr>
        <p:txBody>
          <a:bodyPr>
            <a:spAutoFit/>
          </a:bodyPr>
          <a:lstStyle/>
          <a:p>
            <a:pPr algn="ctr">
              <a:lnSpc>
                <a:spcPct val="130000"/>
              </a:lnSpc>
            </a:pPr>
            <a:r>
              <a:rPr lang="en-US" altLang="zh-CN" sz="2400" b="1">
                <a:solidFill>
                  <a:srgbClr val="EEF2F5"/>
                </a:solidFill>
                <a:latin typeface="黑体" pitchFamily="2" charset="-122"/>
                <a:ea typeface="黑体" pitchFamily="2" charset="-122"/>
              </a:rPr>
              <a:t>9%</a:t>
            </a:r>
          </a:p>
          <a:p>
            <a:pPr algn="ctr">
              <a:lnSpc>
                <a:spcPct val="130000"/>
              </a:lnSpc>
            </a:pPr>
            <a:r>
              <a:rPr lang="zh-CN" altLang="en-US" sz="2400" b="1">
                <a:solidFill>
                  <a:srgbClr val="EEF2F5"/>
                </a:solidFill>
                <a:latin typeface="黑体" pitchFamily="2" charset="-122"/>
                <a:ea typeface="黑体" pitchFamily="2" charset="-122"/>
              </a:rPr>
              <a:t>南海问题</a:t>
            </a:r>
            <a:endParaRPr lang="en-US" altLang="en-US" sz="2400" b="1">
              <a:solidFill>
                <a:srgbClr val="EEF2F5"/>
              </a:solidFill>
              <a:latin typeface="黑体" pitchFamily="2" charset="-122"/>
              <a:ea typeface="黑体" pitchFamily="2" charset="-122"/>
            </a:endParaRPr>
          </a:p>
        </p:txBody>
      </p:sp>
      <p:sp>
        <p:nvSpPr>
          <p:cNvPr id="50" name="Rectangle 49"/>
          <p:cNvSpPr>
            <a:spLocks noChangeArrowheads="1"/>
          </p:cNvSpPr>
          <p:nvPr/>
        </p:nvSpPr>
        <p:spPr bwMode="auto">
          <a:xfrm>
            <a:off x="1065213" y="1573213"/>
            <a:ext cx="3490912" cy="1041400"/>
          </a:xfrm>
          <a:prstGeom prst="rect">
            <a:avLst/>
          </a:prstGeom>
          <a:noFill/>
          <a:ln w="9525">
            <a:noFill/>
            <a:miter lim="800000"/>
            <a:headEnd/>
            <a:tailEnd/>
          </a:ln>
        </p:spPr>
        <p:txBody>
          <a:bodyPr>
            <a:spAutoFit/>
          </a:bodyPr>
          <a:lstStyle/>
          <a:p>
            <a:pPr algn="ctr">
              <a:lnSpc>
                <a:spcPct val="130000"/>
              </a:lnSpc>
            </a:pPr>
            <a:r>
              <a:rPr lang="en-US" altLang="zh-CN" sz="2400" b="1">
                <a:solidFill>
                  <a:srgbClr val="EEF2F5"/>
                </a:solidFill>
                <a:latin typeface="黑体" pitchFamily="2" charset="-122"/>
                <a:ea typeface="黑体" pitchFamily="2" charset="-122"/>
              </a:rPr>
              <a:t>13%</a:t>
            </a:r>
          </a:p>
          <a:p>
            <a:pPr algn="ctr">
              <a:lnSpc>
                <a:spcPct val="130000"/>
              </a:lnSpc>
            </a:pPr>
            <a:r>
              <a:rPr lang="zh-CN" altLang="en-US" sz="2400" b="1">
                <a:solidFill>
                  <a:srgbClr val="EEF2F5"/>
                </a:solidFill>
                <a:latin typeface="黑体" pitchFamily="2" charset="-122"/>
                <a:ea typeface="黑体" pitchFamily="2" charset="-122"/>
              </a:rPr>
              <a:t>特朗普当选美国总统</a:t>
            </a:r>
            <a:endParaRPr lang="en-US" altLang="en-US" sz="2400" b="1">
              <a:solidFill>
                <a:srgbClr val="EEF2F5"/>
              </a:solidFill>
              <a:latin typeface="黑体" pitchFamily="2" charset="-122"/>
              <a:ea typeface="黑体" pitchFamily="2" charset="-122"/>
            </a:endParaRPr>
          </a:p>
        </p:txBody>
      </p:sp>
      <p:cxnSp>
        <p:nvCxnSpPr>
          <p:cNvPr id="53" name="Straight Connector 52"/>
          <p:cNvCxnSpPr>
            <a:stCxn id="24" idx="0"/>
            <a:endCxn id="50" idx="2"/>
          </p:cNvCxnSpPr>
          <p:nvPr/>
        </p:nvCxnSpPr>
        <p:spPr>
          <a:xfrm flipH="1" flipV="1">
            <a:off x="2811463" y="2614613"/>
            <a:ext cx="0" cy="985837"/>
          </a:xfrm>
          <a:prstGeom prst="line">
            <a:avLst/>
          </a:prstGeom>
          <a:ln>
            <a:solidFill>
              <a:schemeClr val="tx2">
                <a:lumMod val="75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a:stCxn id="8" idx="4"/>
            <a:endCxn id="50" idx="2"/>
          </p:cNvCxnSpPr>
          <p:nvPr/>
        </p:nvCxnSpPr>
        <p:spPr>
          <a:xfrm flipV="1">
            <a:off x="863600" y="2614613"/>
            <a:ext cx="1947863" cy="1795462"/>
          </a:xfrm>
          <a:prstGeom prst="line">
            <a:avLst/>
          </a:prstGeom>
          <a:ln>
            <a:solidFill>
              <a:schemeClr val="tx2">
                <a:lumMod val="7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a:stCxn id="31" idx="4"/>
            <a:endCxn id="47" idx="0"/>
          </p:cNvCxnSpPr>
          <p:nvPr/>
        </p:nvCxnSpPr>
        <p:spPr>
          <a:xfrm flipH="1">
            <a:off x="4759325" y="4410075"/>
            <a:ext cx="0" cy="539750"/>
          </a:xfrm>
          <a:prstGeom prst="line">
            <a:avLst/>
          </a:prstGeom>
          <a:ln>
            <a:solidFill>
              <a:schemeClr val="tx2">
                <a:lumMod val="7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a:stCxn id="33" idx="4"/>
            <a:endCxn id="48" idx="0"/>
          </p:cNvCxnSpPr>
          <p:nvPr/>
        </p:nvCxnSpPr>
        <p:spPr>
          <a:xfrm>
            <a:off x="8655050" y="4410075"/>
            <a:ext cx="6350" cy="539750"/>
          </a:xfrm>
          <a:prstGeom prst="line">
            <a:avLst/>
          </a:prstGeom>
          <a:ln>
            <a:solidFill>
              <a:schemeClr val="tx2">
                <a:lumMod val="7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a:stCxn id="32" idx="0"/>
            <a:endCxn id="49" idx="2"/>
          </p:cNvCxnSpPr>
          <p:nvPr/>
        </p:nvCxnSpPr>
        <p:spPr>
          <a:xfrm flipV="1">
            <a:off x="6707188" y="2574925"/>
            <a:ext cx="0" cy="1025525"/>
          </a:xfrm>
          <a:prstGeom prst="line">
            <a:avLst/>
          </a:prstGeom>
          <a:ln>
            <a:solidFill>
              <a:schemeClr val="tx2">
                <a:lumMod val="75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a:stCxn id="8" idx="6"/>
            <a:endCxn id="24" idx="2"/>
          </p:cNvCxnSpPr>
          <p:nvPr/>
        </p:nvCxnSpPr>
        <p:spPr>
          <a:xfrm>
            <a:off x="1268413" y="4005263"/>
            <a:ext cx="1138237" cy="0"/>
          </a:xfrm>
          <a:prstGeom prst="line">
            <a:avLst/>
          </a:prstGeom>
          <a:ln>
            <a:solidFill>
              <a:schemeClr val="tx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a:stCxn id="24" idx="6"/>
            <a:endCxn id="31" idx="2"/>
          </p:cNvCxnSpPr>
          <p:nvPr/>
        </p:nvCxnSpPr>
        <p:spPr>
          <a:xfrm>
            <a:off x="3216275" y="4005263"/>
            <a:ext cx="1138238" cy="0"/>
          </a:xfrm>
          <a:prstGeom prst="line">
            <a:avLst/>
          </a:prstGeom>
          <a:ln>
            <a:solidFill>
              <a:schemeClr val="tx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a:stCxn id="31" idx="6"/>
            <a:endCxn id="32" idx="2"/>
          </p:cNvCxnSpPr>
          <p:nvPr/>
        </p:nvCxnSpPr>
        <p:spPr>
          <a:xfrm>
            <a:off x="5164138" y="4005263"/>
            <a:ext cx="1138237" cy="0"/>
          </a:xfrm>
          <a:prstGeom prst="line">
            <a:avLst/>
          </a:prstGeom>
          <a:ln>
            <a:solidFill>
              <a:schemeClr val="tx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a:stCxn id="32" idx="6"/>
            <a:endCxn id="33" idx="2"/>
          </p:cNvCxnSpPr>
          <p:nvPr/>
        </p:nvCxnSpPr>
        <p:spPr>
          <a:xfrm>
            <a:off x="7112000" y="4005263"/>
            <a:ext cx="1138238" cy="0"/>
          </a:xfrm>
          <a:prstGeom prst="line">
            <a:avLst/>
          </a:prstGeom>
          <a:ln>
            <a:solidFill>
              <a:schemeClr val="tx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37" name="Oval 32"/>
          <p:cNvSpPr/>
          <p:nvPr/>
        </p:nvSpPr>
        <p:spPr>
          <a:xfrm>
            <a:off x="10193338" y="3600450"/>
            <a:ext cx="809625" cy="809625"/>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r>
              <a:rPr lang="en-US" sz="2800" b="1" noProof="1">
                <a:solidFill>
                  <a:prstClr val="white"/>
                </a:solidFill>
              </a:rPr>
              <a:t>6</a:t>
            </a:r>
          </a:p>
        </p:txBody>
      </p:sp>
      <p:cxnSp>
        <p:nvCxnSpPr>
          <p:cNvPr id="38" name="Straight Connector 72"/>
          <p:cNvCxnSpPr>
            <a:stCxn id="32" idx="6"/>
            <a:endCxn id="33" idx="2"/>
          </p:cNvCxnSpPr>
          <p:nvPr/>
        </p:nvCxnSpPr>
        <p:spPr>
          <a:xfrm>
            <a:off x="9059863" y="4006850"/>
            <a:ext cx="1138237" cy="0"/>
          </a:xfrm>
          <a:prstGeom prst="line">
            <a:avLst/>
          </a:prstGeom>
          <a:ln>
            <a:solidFill>
              <a:schemeClr val="tx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4" name="Rectangle 48"/>
          <p:cNvSpPr>
            <a:spLocks noChangeArrowheads="1"/>
          </p:cNvSpPr>
          <p:nvPr/>
        </p:nvSpPr>
        <p:spPr bwMode="auto">
          <a:xfrm>
            <a:off x="9004300" y="2146300"/>
            <a:ext cx="3187700" cy="571500"/>
          </a:xfrm>
          <a:prstGeom prst="rect">
            <a:avLst/>
          </a:prstGeom>
          <a:noFill/>
          <a:ln w="9525">
            <a:noFill/>
            <a:miter lim="800000"/>
            <a:headEnd/>
            <a:tailEnd/>
          </a:ln>
        </p:spPr>
        <p:txBody>
          <a:bodyPr>
            <a:spAutoFit/>
          </a:bodyPr>
          <a:lstStyle/>
          <a:p>
            <a:pPr algn="ctr">
              <a:lnSpc>
                <a:spcPct val="130000"/>
              </a:lnSpc>
            </a:pPr>
            <a:r>
              <a:rPr lang="zh-CN" altLang="en-US" sz="2400" b="1">
                <a:solidFill>
                  <a:srgbClr val="EEF2F5"/>
                </a:solidFill>
                <a:latin typeface="黑体" pitchFamily="2" charset="-122"/>
                <a:ea typeface="黑体" pitchFamily="2" charset="-122"/>
              </a:rPr>
              <a:t>中国与周边国家关系</a:t>
            </a:r>
            <a:endParaRPr lang="en-US" altLang="en-US" sz="2400" b="1">
              <a:solidFill>
                <a:srgbClr val="EEF2F5"/>
              </a:solidFill>
              <a:latin typeface="黑体" pitchFamily="2" charset="-122"/>
              <a:ea typeface="黑体" pitchFamily="2" charset="-122"/>
            </a:endParaRPr>
          </a:p>
        </p:txBody>
      </p:sp>
      <p:cxnSp>
        <p:nvCxnSpPr>
          <p:cNvPr id="55" name="Straight Connector 64"/>
          <p:cNvCxnSpPr>
            <a:stCxn id="37" idx="0"/>
            <a:endCxn id="33" idx="2"/>
          </p:cNvCxnSpPr>
          <p:nvPr/>
        </p:nvCxnSpPr>
        <p:spPr>
          <a:xfrm flipV="1">
            <a:off x="10598150" y="2717800"/>
            <a:ext cx="0" cy="882650"/>
          </a:xfrm>
          <a:prstGeom prst="line">
            <a:avLst/>
          </a:prstGeom>
          <a:ln>
            <a:solidFill>
              <a:schemeClr val="tx2">
                <a:lumMod val="75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8">
                                            <p:bg/>
                                          </p:spTgt>
                                        </p:tgtEl>
                                        <p:attrNameLst>
                                          <p:attrName>style.visibility</p:attrName>
                                        </p:attrNameLst>
                                      </p:cBhvr>
                                      <p:to>
                                        <p:strVal val="visible"/>
                                      </p:to>
                                    </p:set>
                                    <p:anim calcmode="lin" valueType="num">
                                      <p:cBhvr>
                                        <p:cTn id="7" dur="300" fill="hold"/>
                                        <p:tgtEl>
                                          <p:spTgt spid="8">
                                            <p:bg/>
                                          </p:spTgt>
                                        </p:tgtEl>
                                        <p:attrNameLst>
                                          <p:attrName>ppt_w</p:attrName>
                                        </p:attrNameLst>
                                      </p:cBhvr>
                                      <p:tavLst>
                                        <p:tav tm="0">
                                          <p:val>
                                            <p:strVal val="4*#ppt_w"/>
                                          </p:val>
                                        </p:tav>
                                        <p:tav tm="100000">
                                          <p:val>
                                            <p:strVal val="#ppt_w"/>
                                          </p:val>
                                        </p:tav>
                                      </p:tavLst>
                                    </p:anim>
                                    <p:anim calcmode="lin" valueType="num">
                                      <p:cBhvr>
                                        <p:cTn id="8" dur="300" fill="hold"/>
                                        <p:tgtEl>
                                          <p:spTgt spid="8">
                                            <p:bg/>
                                          </p:spTgt>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23" presetClass="entr" presetSubtype="32" fill="hold" grpId="0" nodeType="after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 calcmode="lin" valueType="num">
                                      <p:cBhvr>
                                        <p:cTn id="12" dur="300" fill="hold"/>
                                        <p:tgtEl>
                                          <p:spTgt spid="8">
                                            <p:txEl>
                                              <p:pRg st="0" end="0"/>
                                            </p:txEl>
                                          </p:spTgt>
                                        </p:tgtEl>
                                        <p:attrNameLst>
                                          <p:attrName>ppt_w</p:attrName>
                                        </p:attrNameLst>
                                      </p:cBhvr>
                                      <p:tavLst>
                                        <p:tav tm="0">
                                          <p:val>
                                            <p:strVal val="4*#ppt_w"/>
                                          </p:val>
                                        </p:tav>
                                        <p:tav tm="100000">
                                          <p:val>
                                            <p:strVal val="#ppt_w"/>
                                          </p:val>
                                        </p:tav>
                                      </p:tavLst>
                                    </p:anim>
                                    <p:anim calcmode="lin" valueType="num">
                                      <p:cBhvr>
                                        <p:cTn id="13" dur="300" fill="hold"/>
                                        <p:tgtEl>
                                          <p:spTgt spid="8">
                                            <p:txEl>
                                              <p:pRg st="0" end="0"/>
                                            </p:txEl>
                                          </p:spTgt>
                                        </p:tgtEl>
                                        <p:attrNameLst>
                                          <p:attrName>ppt_h</p:attrName>
                                        </p:attrNameLst>
                                      </p:cBhvr>
                                      <p:tavLst>
                                        <p:tav tm="0">
                                          <p:val>
                                            <p:strVal val="4*#ppt_h"/>
                                          </p:val>
                                        </p:tav>
                                        <p:tav tm="100000">
                                          <p:val>
                                            <p:strVal val="#ppt_h"/>
                                          </p:val>
                                        </p:tav>
                                      </p:tavLst>
                                    </p:anim>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wipe(up)">
                                      <p:cBhvr>
                                        <p:cTn id="17" dur="300"/>
                                        <p:tgtEl>
                                          <p:spTgt spid="59"/>
                                        </p:tgtEl>
                                      </p:cBhvr>
                                    </p:animEffect>
                                  </p:childTnLst>
                                </p:cTn>
                              </p:par>
                            </p:childTnLst>
                          </p:cTn>
                        </p:par>
                        <p:par>
                          <p:cTn id="18" fill="hold">
                            <p:stCondLst>
                              <p:cond delay="1500"/>
                            </p:stCondLst>
                            <p:childTnLst>
                              <p:par>
                                <p:cTn id="19" presetID="12" presetClass="entr" presetSubtype="1" fill="hold" grpId="0" nodeType="after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 calcmode="lin" valueType="num">
                                      <p:cBhvr>
                                        <p:cTn id="21" dur="300"/>
                                        <p:tgtEl>
                                          <p:spTgt spid="39">
                                            <p:txEl>
                                              <p:pRg st="0" end="0"/>
                                            </p:txEl>
                                          </p:spTgt>
                                        </p:tgtEl>
                                        <p:attrNameLst>
                                          <p:attrName>ppt_y</p:attrName>
                                        </p:attrNameLst>
                                      </p:cBhvr>
                                      <p:tavLst>
                                        <p:tav tm="0">
                                          <p:val>
                                            <p:strVal val="#ppt_y-#ppt_h*1.125000"/>
                                          </p:val>
                                        </p:tav>
                                        <p:tav tm="100000">
                                          <p:val>
                                            <p:strVal val="#ppt_y"/>
                                          </p:val>
                                        </p:tav>
                                      </p:tavLst>
                                    </p:anim>
                                    <p:animEffect transition="in" filter="wipe(down)">
                                      <p:cBhvr>
                                        <p:cTn id="22" dur="300"/>
                                        <p:tgtEl>
                                          <p:spTgt spid="39">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1" fill="hold" grpId="0" nodeType="clickEffect">
                                  <p:stCondLst>
                                    <p:cond delay="0"/>
                                  </p:stCondLst>
                                  <p:childTnLst>
                                    <p:set>
                                      <p:cBhvr>
                                        <p:cTn id="26" dur="1" fill="hold">
                                          <p:stCondLst>
                                            <p:cond delay="0"/>
                                          </p:stCondLst>
                                        </p:cTn>
                                        <p:tgtEl>
                                          <p:spTgt spid="39">
                                            <p:txEl>
                                              <p:pRg st="1" end="1"/>
                                            </p:txEl>
                                          </p:spTgt>
                                        </p:tgtEl>
                                        <p:attrNameLst>
                                          <p:attrName>style.visibility</p:attrName>
                                        </p:attrNameLst>
                                      </p:cBhvr>
                                      <p:to>
                                        <p:strVal val="visible"/>
                                      </p:to>
                                    </p:set>
                                    <p:anim calcmode="lin" valueType="num">
                                      <p:cBhvr>
                                        <p:cTn id="27" dur="300"/>
                                        <p:tgtEl>
                                          <p:spTgt spid="39">
                                            <p:txEl>
                                              <p:pRg st="1" end="1"/>
                                            </p:txEl>
                                          </p:spTgt>
                                        </p:tgtEl>
                                        <p:attrNameLst>
                                          <p:attrName>ppt_y</p:attrName>
                                        </p:attrNameLst>
                                      </p:cBhvr>
                                      <p:tavLst>
                                        <p:tav tm="0">
                                          <p:val>
                                            <p:strVal val="#ppt_y-#ppt_h*1.125000"/>
                                          </p:val>
                                        </p:tav>
                                        <p:tav tm="100000">
                                          <p:val>
                                            <p:strVal val="#ppt_y"/>
                                          </p:val>
                                        </p:tav>
                                      </p:tavLst>
                                    </p:anim>
                                    <p:animEffect transition="in" filter="wipe(down)">
                                      <p:cBhvr>
                                        <p:cTn id="28" dur="300"/>
                                        <p:tgtEl>
                                          <p:spTgt spid="39">
                                            <p:txEl>
                                              <p:pRg st="1" end="1"/>
                                            </p:txEl>
                                          </p:spTgt>
                                        </p:tgtEl>
                                      </p:cBhvr>
                                    </p:animEffect>
                                  </p:childTnLst>
                                </p:cTn>
                              </p:par>
                            </p:childTnLst>
                          </p:cTn>
                        </p:par>
                        <p:par>
                          <p:cTn id="29" fill="hold">
                            <p:stCondLst>
                              <p:cond delay="500"/>
                            </p:stCondLst>
                            <p:childTnLst>
                              <p:par>
                                <p:cTn id="30" presetID="22" presetClass="entr" presetSubtype="8" fill="hold" nodeType="afterEffect">
                                  <p:stCondLst>
                                    <p:cond delay="0"/>
                                  </p:stCondLst>
                                  <p:childTnLst>
                                    <p:set>
                                      <p:cBhvr>
                                        <p:cTn id="31" dur="1" fill="hold">
                                          <p:stCondLst>
                                            <p:cond delay="0"/>
                                          </p:stCondLst>
                                        </p:cTn>
                                        <p:tgtEl>
                                          <p:spTgt spid="67"/>
                                        </p:tgtEl>
                                        <p:attrNameLst>
                                          <p:attrName>style.visibility</p:attrName>
                                        </p:attrNameLst>
                                      </p:cBhvr>
                                      <p:to>
                                        <p:strVal val="visible"/>
                                      </p:to>
                                    </p:set>
                                    <p:animEffect transition="in" filter="wipe(left)">
                                      <p:cBhvr>
                                        <p:cTn id="32" dur="300"/>
                                        <p:tgtEl>
                                          <p:spTgt spid="67"/>
                                        </p:tgtEl>
                                      </p:cBhvr>
                                    </p:animEffect>
                                  </p:childTnLst>
                                </p:cTn>
                              </p:par>
                            </p:childTnLst>
                          </p:cTn>
                        </p:par>
                        <p:par>
                          <p:cTn id="33" fill="hold">
                            <p:stCondLst>
                              <p:cond delay="1000"/>
                            </p:stCondLst>
                            <p:childTnLst>
                              <p:par>
                                <p:cTn id="34" presetID="23" presetClass="entr" presetSubtype="32" fill="hold" grpId="0" nodeType="afterEffect">
                                  <p:stCondLst>
                                    <p:cond delay="0"/>
                                  </p:stCondLst>
                                  <p:childTnLst>
                                    <p:set>
                                      <p:cBhvr>
                                        <p:cTn id="35" dur="1" fill="hold">
                                          <p:stCondLst>
                                            <p:cond delay="0"/>
                                          </p:stCondLst>
                                        </p:cTn>
                                        <p:tgtEl>
                                          <p:spTgt spid="24">
                                            <p:bg/>
                                          </p:spTgt>
                                        </p:tgtEl>
                                        <p:attrNameLst>
                                          <p:attrName>style.visibility</p:attrName>
                                        </p:attrNameLst>
                                      </p:cBhvr>
                                      <p:to>
                                        <p:strVal val="visible"/>
                                      </p:to>
                                    </p:set>
                                    <p:anim calcmode="lin" valueType="num">
                                      <p:cBhvr>
                                        <p:cTn id="36" dur="300" fill="hold"/>
                                        <p:tgtEl>
                                          <p:spTgt spid="24">
                                            <p:bg/>
                                          </p:spTgt>
                                        </p:tgtEl>
                                        <p:attrNameLst>
                                          <p:attrName>ppt_w</p:attrName>
                                        </p:attrNameLst>
                                      </p:cBhvr>
                                      <p:tavLst>
                                        <p:tav tm="0">
                                          <p:val>
                                            <p:strVal val="4*#ppt_w"/>
                                          </p:val>
                                        </p:tav>
                                        <p:tav tm="100000">
                                          <p:val>
                                            <p:strVal val="#ppt_w"/>
                                          </p:val>
                                        </p:tav>
                                      </p:tavLst>
                                    </p:anim>
                                    <p:anim calcmode="lin" valueType="num">
                                      <p:cBhvr>
                                        <p:cTn id="37" dur="300" fill="hold"/>
                                        <p:tgtEl>
                                          <p:spTgt spid="24">
                                            <p:bg/>
                                          </p:spTgt>
                                        </p:tgtEl>
                                        <p:attrNameLst>
                                          <p:attrName>ppt_h</p:attrName>
                                        </p:attrNameLst>
                                      </p:cBhvr>
                                      <p:tavLst>
                                        <p:tav tm="0">
                                          <p:val>
                                            <p:strVal val="4*#ppt_h"/>
                                          </p:val>
                                        </p:tav>
                                        <p:tav tm="100000">
                                          <p:val>
                                            <p:strVal val="#ppt_h"/>
                                          </p:val>
                                        </p:tav>
                                      </p:tavLst>
                                    </p:anim>
                                  </p:childTnLst>
                                </p:cTn>
                              </p:par>
                            </p:childTnLst>
                          </p:cTn>
                        </p:par>
                        <p:par>
                          <p:cTn id="38" fill="hold">
                            <p:stCondLst>
                              <p:cond delay="1500"/>
                            </p:stCondLst>
                            <p:childTnLst>
                              <p:par>
                                <p:cTn id="39" presetID="23" presetClass="entr" presetSubtype="32" fill="hold" grpId="0" nodeType="afterEffect">
                                  <p:stCondLst>
                                    <p:cond delay="0"/>
                                  </p:stCondLst>
                                  <p:childTnLst>
                                    <p:set>
                                      <p:cBhvr>
                                        <p:cTn id="40" dur="1" fill="hold">
                                          <p:stCondLst>
                                            <p:cond delay="0"/>
                                          </p:stCondLst>
                                        </p:cTn>
                                        <p:tgtEl>
                                          <p:spTgt spid="24">
                                            <p:txEl>
                                              <p:pRg st="0" end="0"/>
                                            </p:txEl>
                                          </p:spTgt>
                                        </p:tgtEl>
                                        <p:attrNameLst>
                                          <p:attrName>style.visibility</p:attrName>
                                        </p:attrNameLst>
                                      </p:cBhvr>
                                      <p:to>
                                        <p:strVal val="visible"/>
                                      </p:to>
                                    </p:set>
                                    <p:anim calcmode="lin" valueType="num">
                                      <p:cBhvr>
                                        <p:cTn id="41" dur="300" fill="hold"/>
                                        <p:tgtEl>
                                          <p:spTgt spid="24">
                                            <p:txEl>
                                              <p:pRg st="0" end="0"/>
                                            </p:txEl>
                                          </p:spTgt>
                                        </p:tgtEl>
                                        <p:attrNameLst>
                                          <p:attrName>ppt_w</p:attrName>
                                        </p:attrNameLst>
                                      </p:cBhvr>
                                      <p:tavLst>
                                        <p:tav tm="0">
                                          <p:val>
                                            <p:strVal val="4*#ppt_w"/>
                                          </p:val>
                                        </p:tav>
                                        <p:tav tm="100000">
                                          <p:val>
                                            <p:strVal val="#ppt_w"/>
                                          </p:val>
                                        </p:tav>
                                      </p:tavLst>
                                    </p:anim>
                                    <p:anim calcmode="lin" valueType="num">
                                      <p:cBhvr>
                                        <p:cTn id="42" dur="300" fill="hold"/>
                                        <p:tgtEl>
                                          <p:spTgt spid="24">
                                            <p:txEl>
                                              <p:pRg st="0" end="0"/>
                                            </p:txEl>
                                          </p:spTgt>
                                        </p:tgtEl>
                                        <p:attrNameLst>
                                          <p:attrName>ppt_h</p:attrName>
                                        </p:attrNameLst>
                                      </p:cBhvr>
                                      <p:tavLst>
                                        <p:tav tm="0">
                                          <p:val>
                                            <p:strVal val="4*#ppt_h"/>
                                          </p:val>
                                        </p:tav>
                                        <p:tav tm="100000">
                                          <p:val>
                                            <p:strVal val="#ppt_h"/>
                                          </p:val>
                                        </p:tav>
                                      </p:tavLst>
                                    </p:anim>
                                  </p:childTnLst>
                                </p:cTn>
                              </p:par>
                            </p:childTnLst>
                          </p:cTn>
                        </p:par>
                        <p:par>
                          <p:cTn id="43" fill="hold">
                            <p:stCondLst>
                              <p:cond delay="2000"/>
                            </p:stCondLst>
                            <p:childTnLst>
                              <p:par>
                                <p:cTn id="44" presetID="22" presetClass="entr" presetSubtype="4" fill="hold" nodeType="afterEffect">
                                  <p:stCondLst>
                                    <p:cond delay="0"/>
                                  </p:stCondLst>
                                  <p:childTnLst>
                                    <p:set>
                                      <p:cBhvr>
                                        <p:cTn id="45" dur="1" fill="hold">
                                          <p:stCondLst>
                                            <p:cond delay="0"/>
                                          </p:stCondLst>
                                        </p:cTn>
                                        <p:tgtEl>
                                          <p:spTgt spid="53"/>
                                        </p:tgtEl>
                                        <p:attrNameLst>
                                          <p:attrName>style.visibility</p:attrName>
                                        </p:attrNameLst>
                                      </p:cBhvr>
                                      <p:to>
                                        <p:strVal val="visible"/>
                                      </p:to>
                                    </p:set>
                                    <p:animEffect transition="in" filter="wipe(down)">
                                      <p:cBhvr>
                                        <p:cTn id="46" dur="300"/>
                                        <p:tgtEl>
                                          <p:spTgt spid="53"/>
                                        </p:tgtEl>
                                      </p:cBhvr>
                                    </p:animEffect>
                                  </p:childTnLst>
                                </p:cTn>
                              </p:par>
                            </p:childTnLst>
                          </p:cTn>
                        </p:par>
                        <p:par>
                          <p:cTn id="47" fill="hold">
                            <p:stCondLst>
                              <p:cond delay="2300"/>
                            </p:stCondLst>
                            <p:childTnLst>
                              <p:par>
                                <p:cTn id="48" presetID="12" presetClass="entr" presetSubtype="4" fill="hold" grpId="0" nodeType="afterEffect">
                                  <p:stCondLst>
                                    <p:cond delay="0"/>
                                  </p:stCondLst>
                                  <p:childTnLst>
                                    <p:set>
                                      <p:cBhvr>
                                        <p:cTn id="49" dur="1" fill="hold">
                                          <p:stCondLst>
                                            <p:cond delay="0"/>
                                          </p:stCondLst>
                                        </p:cTn>
                                        <p:tgtEl>
                                          <p:spTgt spid="50">
                                            <p:txEl>
                                              <p:pRg st="0" end="0"/>
                                            </p:txEl>
                                          </p:spTgt>
                                        </p:tgtEl>
                                        <p:attrNameLst>
                                          <p:attrName>style.visibility</p:attrName>
                                        </p:attrNameLst>
                                      </p:cBhvr>
                                      <p:to>
                                        <p:strVal val="visible"/>
                                      </p:to>
                                    </p:set>
                                    <p:anim calcmode="lin" valueType="num">
                                      <p:cBhvr>
                                        <p:cTn id="50" dur="300"/>
                                        <p:tgtEl>
                                          <p:spTgt spid="50">
                                            <p:txEl>
                                              <p:pRg st="0" end="0"/>
                                            </p:txEl>
                                          </p:spTgt>
                                        </p:tgtEl>
                                        <p:attrNameLst>
                                          <p:attrName>ppt_y</p:attrName>
                                        </p:attrNameLst>
                                      </p:cBhvr>
                                      <p:tavLst>
                                        <p:tav tm="0">
                                          <p:val>
                                            <p:strVal val="#ppt_y+#ppt_h*1.125000"/>
                                          </p:val>
                                        </p:tav>
                                        <p:tav tm="100000">
                                          <p:val>
                                            <p:strVal val="#ppt_y"/>
                                          </p:val>
                                        </p:tav>
                                      </p:tavLst>
                                    </p:anim>
                                    <p:animEffect transition="in" filter="wipe(up)">
                                      <p:cBhvr>
                                        <p:cTn id="51" dur="300"/>
                                        <p:tgtEl>
                                          <p:spTgt spid="50">
                                            <p:txEl>
                                              <p:pRg st="0" end="0"/>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12" presetClass="entr" presetSubtype="4" fill="hold" grpId="0" nodeType="clickEffect">
                                  <p:stCondLst>
                                    <p:cond delay="0"/>
                                  </p:stCondLst>
                                  <p:childTnLst>
                                    <p:set>
                                      <p:cBhvr>
                                        <p:cTn id="55" dur="1" fill="hold">
                                          <p:stCondLst>
                                            <p:cond delay="0"/>
                                          </p:stCondLst>
                                        </p:cTn>
                                        <p:tgtEl>
                                          <p:spTgt spid="50">
                                            <p:txEl>
                                              <p:pRg st="1" end="1"/>
                                            </p:txEl>
                                          </p:spTgt>
                                        </p:tgtEl>
                                        <p:attrNameLst>
                                          <p:attrName>style.visibility</p:attrName>
                                        </p:attrNameLst>
                                      </p:cBhvr>
                                      <p:to>
                                        <p:strVal val="visible"/>
                                      </p:to>
                                    </p:set>
                                    <p:anim calcmode="lin" valueType="num">
                                      <p:cBhvr>
                                        <p:cTn id="56" dur="300"/>
                                        <p:tgtEl>
                                          <p:spTgt spid="50">
                                            <p:txEl>
                                              <p:pRg st="1" end="1"/>
                                            </p:txEl>
                                          </p:spTgt>
                                        </p:tgtEl>
                                        <p:attrNameLst>
                                          <p:attrName>ppt_y</p:attrName>
                                        </p:attrNameLst>
                                      </p:cBhvr>
                                      <p:tavLst>
                                        <p:tav tm="0">
                                          <p:val>
                                            <p:strVal val="#ppt_y+#ppt_h*1.125000"/>
                                          </p:val>
                                        </p:tav>
                                        <p:tav tm="100000">
                                          <p:val>
                                            <p:strVal val="#ppt_y"/>
                                          </p:val>
                                        </p:tav>
                                      </p:tavLst>
                                    </p:anim>
                                    <p:animEffect transition="in" filter="wipe(up)">
                                      <p:cBhvr>
                                        <p:cTn id="57" dur="300"/>
                                        <p:tgtEl>
                                          <p:spTgt spid="50">
                                            <p:txEl>
                                              <p:pRg st="1" end="1"/>
                                            </p:txEl>
                                          </p:spTgt>
                                        </p:tgtEl>
                                      </p:cBhvr>
                                    </p:animEffect>
                                  </p:childTnLst>
                                </p:cTn>
                              </p:par>
                            </p:childTnLst>
                          </p:cTn>
                        </p:par>
                        <p:par>
                          <p:cTn id="58" fill="hold">
                            <p:stCondLst>
                              <p:cond delay="300"/>
                            </p:stCondLst>
                            <p:childTnLst>
                              <p:par>
                                <p:cTn id="59" presetID="22" presetClass="entr" presetSubtype="8" fill="hold" nodeType="afterEffect">
                                  <p:stCondLst>
                                    <p:cond delay="0"/>
                                  </p:stCondLst>
                                  <p:childTnLst>
                                    <p:set>
                                      <p:cBhvr>
                                        <p:cTn id="60" dur="1" fill="hold">
                                          <p:stCondLst>
                                            <p:cond delay="0"/>
                                          </p:stCondLst>
                                        </p:cTn>
                                        <p:tgtEl>
                                          <p:spTgt spid="69"/>
                                        </p:tgtEl>
                                        <p:attrNameLst>
                                          <p:attrName>style.visibility</p:attrName>
                                        </p:attrNameLst>
                                      </p:cBhvr>
                                      <p:to>
                                        <p:strVal val="visible"/>
                                      </p:to>
                                    </p:set>
                                    <p:animEffect transition="in" filter="wipe(left)">
                                      <p:cBhvr>
                                        <p:cTn id="61" dur="300"/>
                                        <p:tgtEl>
                                          <p:spTgt spid="69"/>
                                        </p:tgtEl>
                                      </p:cBhvr>
                                    </p:animEffect>
                                  </p:childTnLst>
                                </p:cTn>
                              </p:par>
                            </p:childTnLst>
                          </p:cTn>
                        </p:par>
                        <p:par>
                          <p:cTn id="62" fill="hold">
                            <p:stCondLst>
                              <p:cond delay="600"/>
                            </p:stCondLst>
                            <p:childTnLst>
                              <p:par>
                                <p:cTn id="63" presetID="23" presetClass="entr" presetSubtype="32" fill="hold" grpId="0" nodeType="afterEffect">
                                  <p:stCondLst>
                                    <p:cond delay="0"/>
                                  </p:stCondLst>
                                  <p:childTnLst>
                                    <p:set>
                                      <p:cBhvr>
                                        <p:cTn id="64" dur="1" fill="hold">
                                          <p:stCondLst>
                                            <p:cond delay="0"/>
                                          </p:stCondLst>
                                        </p:cTn>
                                        <p:tgtEl>
                                          <p:spTgt spid="31">
                                            <p:bg/>
                                          </p:spTgt>
                                        </p:tgtEl>
                                        <p:attrNameLst>
                                          <p:attrName>style.visibility</p:attrName>
                                        </p:attrNameLst>
                                      </p:cBhvr>
                                      <p:to>
                                        <p:strVal val="visible"/>
                                      </p:to>
                                    </p:set>
                                    <p:anim calcmode="lin" valueType="num">
                                      <p:cBhvr>
                                        <p:cTn id="65" dur="300" fill="hold"/>
                                        <p:tgtEl>
                                          <p:spTgt spid="31">
                                            <p:bg/>
                                          </p:spTgt>
                                        </p:tgtEl>
                                        <p:attrNameLst>
                                          <p:attrName>ppt_w</p:attrName>
                                        </p:attrNameLst>
                                      </p:cBhvr>
                                      <p:tavLst>
                                        <p:tav tm="0">
                                          <p:val>
                                            <p:strVal val="4*#ppt_w"/>
                                          </p:val>
                                        </p:tav>
                                        <p:tav tm="100000">
                                          <p:val>
                                            <p:strVal val="#ppt_w"/>
                                          </p:val>
                                        </p:tav>
                                      </p:tavLst>
                                    </p:anim>
                                    <p:anim calcmode="lin" valueType="num">
                                      <p:cBhvr>
                                        <p:cTn id="66" dur="300" fill="hold"/>
                                        <p:tgtEl>
                                          <p:spTgt spid="31">
                                            <p:bg/>
                                          </p:spTgt>
                                        </p:tgtEl>
                                        <p:attrNameLst>
                                          <p:attrName>ppt_h</p:attrName>
                                        </p:attrNameLst>
                                      </p:cBhvr>
                                      <p:tavLst>
                                        <p:tav tm="0">
                                          <p:val>
                                            <p:strVal val="4*#ppt_h"/>
                                          </p:val>
                                        </p:tav>
                                        <p:tav tm="100000">
                                          <p:val>
                                            <p:strVal val="#ppt_h"/>
                                          </p:val>
                                        </p:tav>
                                      </p:tavLst>
                                    </p:anim>
                                  </p:childTnLst>
                                </p:cTn>
                              </p:par>
                            </p:childTnLst>
                          </p:cTn>
                        </p:par>
                        <p:par>
                          <p:cTn id="67" fill="hold">
                            <p:stCondLst>
                              <p:cond delay="900"/>
                            </p:stCondLst>
                            <p:childTnLst>
                              <p:par>
                                <p:cTn id="68" presetID="23" presetClass="entr" presetSubtype="32" fill="hold" grpId="0" nodeType="afterEffect">
                                  <p:stCondLst>
                                    <p:cond delay="0"/>
                                  </p:stCondLst>
                                  <p:childTnLst>
                                    <p:set>
                                      <p:cBhvr>
                                        <p:cTn id="69" dur="1" fill="hold">
                                          <p:stCondLst>
                                            <p:cond delay="0"/>
                                          </p:stCondLst>
                                        </p:cTn>
                                        <p:tgtEl>
                                          <p:spTgt spid="31">
                                            <p:txEl>
                                              <p:pRg st="0" end="0"/>
                                            </p:txEl>
                                          </p:spTgt>
                                        </p:tgtEl>
                                        <p:attrNameLst>
                                          <p:attrName>style.visibility</p:attrName>
                                        </p:attrNameLst>
                                      </p:cBhvr>
                                      <p:to>
                                        <p:strVal val="visible"/>
                                      </p:to>
                                    </p:set>
                                    <p:anim calcmode="lin" valueType="num">
                                      <p:cBhvr>
                                        <p:cTn id="70" dur="300" fill="hold"/>
                                        <p:tgtEl>
                                          <p:spTgt spid="31">
                                            <p:txEl>
                                              <p:pRg st="0" end="0"/>
                                            </p:txEl>
                                          </p:spTgt>
                                        </p:tgtEl>
                                        <p:attrNameLst>
                                          <p:attrName>ppt_w</p:attrName>
                                        </p:attrNameLst>
                                      </p:cBhvr>
                                      <p:tavLst>
                                        <p:tav tm="0">
                                          <p:val>
                                            <p:strVal val="4*#ppt_w"/>
                                          </p:val>
                                        </p:tav>
                                        <p:tav tm="100000">
                                          <p:val>
                                            <p:strVal val="#ppt_w"/>
                                          </p:val>
                                        </p:tav>
                                      </p:tavLst>
                                    </p:anim>
                                    <p:anim calcmode="lin" valueType="num">
                                      <p:cBhvr>
                                        <p:cTn id="71" dur="300" fill="hold"/>
                                        <p:tgtEl>
                                          <p:spTgt spid="31">
                                            <p:txEl>
                                              <p:pRg st="0" end="0"/>
                                            </p:txEl>
                                          </p:spTgt>
                                        </p:tgtEl>
                                        <p:attrNameLst>
                                          <p:attrName>ppt_h</p:attrName>
                                        </p:attrNameLst>
                                      </p:cBhvr>
                                      <p:tavLst>
                                        <p:tav tm="0">
                                          <p:val>
                                            <p:strVal val="4*#ppt_h"/>
                                          </p:val>
                                        </p:tav>
                                        <p:tav tm="100000">
                                          <p:val>
                                            <p:strVal val="#ppt_h"/>
                                          </p:val>
                                        </p:tav>
                                      </p:tavLst>
                                    </p:anim>
                                  </p:childTnLst>
                                </p:cTn>
                              </p:par>
                            </p:childTnLst>
                          </p:cTn>
                        </p:par>
                        <p:par>
                          <p:cTn id="72" fill="hold">
                            <p:stCondLst>
                              <p:cond delay="1200"/>
                            </p:stCondLst>
                            <p:childTnLst>
                              <p:par>
                                <p:cTn id="73" presetID="22" presetClass="entr" presetSubtype="1" fill="hold" nodeType="afterEffect">
                                  <p:stCondLst>
                                    <p:cond delay="0"/>
                                  </p:stCondLst>
                                  <p:childTnLst>
                                    <p:set>
                                      <p:cBhvr>
                                        <p:cTn id="74" dur="1" fill="hold">
                                          <p:stCondLst>
                                            <p:cond delay="0"/>
                                          </p:stCondLst>
                                        </p:cTn>
                                        <p:tgtEl>
                                          <p:spTgt spid="61"/>
                                        </p:tgtEl>
                                        <p:attrNameLst>
                                          <p:attrName>style.visibility</p:attrName>
                                        </p:attrNameLst>
                                      </p:cBhvr>
                                      <p:to>
                                        <p:strVal val="visible"/>
                                      </p:to>
                                    </p:set>
                                    <p:animEffect transition="in" filter="wipe(up)">
                                      <p:cBhvr>
                                        <p:cTn id="75" dur="300"/>
                                        <p:tgtEl>
                                          <p:spTgt spid="61"/>
                                        </p:tgtEl>
                                      </p:cBhvr>
                                    </p:animEffect>
                                  </p:childTnLst>
                                </p:cTn>
                              </p:par>
                            </p:childTnLst>
                          </p:cTn>
                        </p:par>
                        <p:par>
                          <p:cTn id="76" fill="hold">
                            <p:stCondLst>
                              <p:cond delay="1500"/>
                            </p:stCondLst>
                            <p:childTnLst>
                              <p:par>
                                <p:cTn id="77" presetID="12" presetClass="entr" presetSubtype="1" fill="hold" grpId="0" nodeType="afterEffect">
                                  <p:stCondLst>
                                    <p:cond delay="0"/>
                                  </p:stCondLst>
                                  <p:childTnLst>
                                    <p:set>
                                      <p:cBhvr>
                                        <p:cTn id="78" dur="1" fill="hold">
                                          <p:stCondLst>
                                            <p:cond delay="0"/>
                                          </p:stCondLst>
                                        </p:cTn>
                                        <p:tgtEl>
                                          <p:spTgt spid="47">
                                            <p:txEl>
                                              <p:pRg st="0" end="0"/>
                                            </p:txEl>
                                          </p:spTgt>
                                        </p:tgtEl>
                                        <p:attrNameLst>
                                          <p:attrName>style.visibility</p:attrName>
                                        </p:attrNameLst>
                                      </p:cBhvr>
                                      <p:to>
                                        <p:strVal val="visible"/>
                                      </p:to>
                                    </p:set>
                                    <p:anim calcmode="lin" valueType="num">
                                      <p:cBhvr>
                                        <p:cTn id="79" dur="300"/>
                                        <p:tgtEl>
                                          <p:spTgt spid="47">
                                            <p:txEl>
                                              <p:pRg st="0" end="0"/>
                                            </p:txEl>
                                          </p:spTgt>
                                        </p:tgtEl>
                                        <p:attrNameLst>
                                          <p:attrName>ppt_y</p:attrName>
                                        </p:attrNameLst>
                                      </p:cBhvr>
                                      <p:tavLst>
                                        <p:tav tm="0">
                                          <p:val>
                                            <p:strVal val="#ppt_y-#ppt_h*1.125000"/>
                                          </p:val>
                                        </p:tav>
                                        <p:tav tm="100000">
                                          <p:val>
                                            <p:strVal val="#ppt_y"/>
                                          </p:val>
                                        </p:tav>
                                      </p:tavLst>
                                    </p:anim>
                                    <p:animEffect transition="in" filter="wipe(down)">
                                      <p:cBhvr>
                                        <p:cTn id="80" dur="300"/>
                                        <p:tgtEl>
                                          <p:spTgt spid="47">
                                            <p:txEl>
                                              <p:pRg st="0" end="0"/>
                                            </p:txEl>
                                          </p:spTgt>
                                        </p:tgtEl>
                                      </p:cBhvr>
                                    </p:animEffect>
                                  </p:childTnLst>
                                </p:cTn>
                              </p:par>
                            </p:childTnLst>
                          </p:cTn>
                        </p:par>
                      </p:childTnLst>
                    </p:cTn>
                  </p:par>
                  <p:par>
                    <p:cTn id="81" fill="hold">
                      <p:stCondLst>
                        <p:cond delay="indefinite"/>
                      </p:stCondLst>
                      <p:childTnLst>
                        <p:par>
                          <p:cTn id="82" fill="hold">
                            <p:stCondLst>
                              <p:cond delay="0"/>
                            </p:stCondLst>
                            <p:childTnLst>
                              <p:par>
                                <p:cTn id="83" presetID="12" presetClass="entr" presetSubtype="1" fill="hold" grpId="0" nodeType="clickEffect">
                                  <p:stCondLst>
                                    <p:cond delay="0"/>
                                  </p:stCondLst>
                                  <p:childTnLst>
                                    <p:set>
                                      <p:cBhvr>
                                        <p:cTn id="84" dur="1" fill="hold">
                                          <p:stCondLst>
                                            <p:cond delay="0"/>
                                          </p:stCondLst>
                                        </p:cTn>
                                        <p:tgtEl>
                                          <p:spTgt spid="47">
                                            <p:txEl>
                                              <p:pRg st="1" end="1"/>
                                            </p:txEl>
                                          </p:spTgt>
                                        </p:tgtEl>
                                        <p:attrNameLst>
                                          <p:attrName>style.visibility</p:attrName>
                                        </p:attrNameLst>
                                      </p:cBhvr>
                                      <p:to>
                                        <p:strVal val="visible"/>
                                      </p:to>
                                    </p:set>
                                    <p:anim calcmode="lin" valueType="num">
                                      <p:cBhvr>
                                        <p:cTn id="85" dur="300"/>
                                        <p:tgtEl>
                                          <p:spTgt spid="47">
                                            <p:txEl>
                                              <p:pRg st="1" end="1"/>
                                            </p:txEl>
                                          </p:spTgt>
                                        </p:tgtEl>
                                        <p:attrNameLst>
                                          <p:attrName>ppt_y</p:attrName>
                                        </p:attrNameLst>
                                      </p:cBhvr>
                                      <p:tavLst>
                                        <p:tav tm="0">
                                          <p:val>
                                            <p:strVal val="#ppt_y-#ppt_h*1.125000"/>
                                          </p:val>
                                        </p:tav>
                                        <p:tav tm="100000">
                                          <p:val>
                                            <p:strVal val="#ppt_y"/>
                                          </p:val>
                                        </p:tav>
                                      </p:tavLst>
                                    </p:anim>
                                    <p:animEffect transition="in" filter="wipe(down)">
                                      <p:cBhvr>
                                        <p:cTn id="86" dur="300"/>
                                        <p:tgtEl>
                                          <p:spTgt spid="47">
                                            <p:txEl>
                                              <p:pRg st="1" end="1"/>
                                            </p:txEl>
                                          </p:spTgt>
                                        </p:tgtEl>
                                      </p:cBhvr>
                                    </p:animEffect>
                                  </p:childTnLst>
                                </p:cTn>
                              </p:par>
                            </p:childTnLst>
                          </p:cTn>
                        </p:par>
                        <p:par>
                          <p:cTn id="87" fill="hold">
                            <p:stCondLst>
                              <p:cond delay="500"/>
                            </p:stCondLst>
                            <p:childTnLst>
                              <p:par>
                                <p:cTn id="88" presetID="22" presetClass="entr" presetSubtype="8" fill="hold" nodeType="afterEffect">
                                  <p:stCondLst>
                                    <p:cond delay="0"/>
                                  </p:stCondLst>
                                  <p:childTnLst>
                                    <p:set>
                                      <p:cBhvr>
                                        <p:cTn id="89" dur="1" fill="hold">
                                          <p:stCondLst>
                                            <p:cond delay="0"/>
                                          </p:stCondLst>
                                        </p:cTn>
                                        <p:tgtEl>
                                          <p:spTgt spid="71"/>
                                        </p:tgtEl>
                                        <p:attrNameLst>
                                          <p:attrName>style.visibility</p:attrName>
                                        </p:attrNameLst>
                                      </p:cBhvr>
                                      <p:to>
                                        <p:strVal val="visible"/>
                                      </p:to>
                                    </p:set>
                                    <p:animEffect transition="in" filter="wipe(left)">
                                      <p:cBhvr>
                                        <p:cTn id="90" dur="300"/>
                                        <p:tgtEl>
                                          <p:spTgt spid="71"/>
                                        </p:tgtEl>
                                      </p:cBhvr>
                                    </p:animEffect>
                                  </p:childTnLst>
                                </p:cTn>
                              </p:par>
                            </p:childTnLst>
                          </p:cTn>
                        </p:par>
                        <p:par>
                          <p:cTn id="91" fill="hold">
                            <p:stCondLst>
                              <p:cond delay="1000"/>
                            </p:stCondLst>
                            <p:childTnLst>
                              <p:par>
                                <p:cTn id="92" presetID="23" presetClass="entr" presetSubtype="32" fill="hold" grpId="0" nodeType="afterEffect">
                                  <p:stCondLst>
                                    <p:cond delay="0"/>
                                  </p:stCondLst>
                                  <p:childTnLst>
                                    <p:set>
                                      <p:cBhvr>
                                        <p:cTn id="93" dur="1" fill="hold">
                                          <p:stCondLst>
                                            <p:cond delay="0"/>
                                          </p:stCondLst>
                                        </p:cTn>
                                        <p:tgtEl>
                                          <p:spTgt spid="32">
                                            <p:bg/>
                                          </p:spTgt>
                                        </p:tgtEl>
                                        <p:attrNameLst>
                                          <p:attrName>style.visibility</p:attrName>
                                        </p:attrNameLst>
                                      </p:cBhvr>
                                      <p:to>
                                        <p:strVal val="visible"/>
                                      </p:to>
                                    </p:set>
                                    <p:anim calcmode="lin" valueType="num">
                                      <p:cBhvr>
                                        <p:cTn id="94" dur="300" fill="hold"/>
                                        <p:tgtEl>
                                          <p:spTgt spid="32">
                                            <p:bg/>
                                          </p:spTgt>
                                        </p:tgtEl>
                                        <p:attrNameLst>
                                          <p:attrName>ppt_w</p:attrName>
                                        </p:attrNameLst>
                                      </p:cBhvr>
                                      <p:tavLst>
                                        <p:tav tm="0">
                                          <p:val>
                                            <p:strVal val="4*#ppt_w"/>
                                          </p:val>
                                        </p:tav>
                                        <p:tav tm="100000">
                                          <p:val>
                                            <p:strVal val="#ppt_w"/>
                                          </p:val>
                                        </p:tav>
                                      </p:tavLst>
                                    </p:anim>
                                    <p:anim calcmode="lin" valueType="num">
                                      <p:cBhvr>
                                        <p:cTn id="95" dur="300" fill="hold"/>
                                        <p:tgtEl>
                                          <p:spTgt spid="32">
                                            <p:bg/>
                                          </p:spTgt>
                                        </p:tgtEl>
                                        <p:attrNameLst>
                                          <p:attrName>ppt_h</p:attrName>
                                        </p:attrNameLst>
                                      </p:cBhvr>
                                      <p:tavLst>
                                        <p:tav tm="0">
                                          <p:val>
                                            <p:strVal val="4*#ppt_h"/>
                                          </p:val>
                                        </p:tav>
                                        <p:tav tm="100000">
                                          <p:val>
                                            <p:strVal val="#ppt_h"/>
                                          </p:val>
                                        </p:tav>
                                      </p:tavLst>
                                    </p:anim>
                                  </p:childTnLst>
                                </p:cTn>
                              </p:par>
                            </p:childTnLst>
                          </p:cTn>
                        </p:par>
                        <p:par>
                          <p:cTn id="96" fill="hold">
                            <p:stCondLst>
                              <p:cond delay="1500"/>
                            </p:stCondLst>
                            <p:childTnLst>
                              <p:par>
                                <p:cTn id="97" presetID="23" presetClass="entr" presetSubtype="32" fill="hold" grpId="0" nodeType="afterEffect">
                                  <p:stCondLst>
                                    <p:cond delay="0"/>
                                  </p:stCondLst>
                                  <p:childTnLst>
                                    <p:set>
                                      <p:cBhvr>
                                        <p:cTn id="98" dur="1" fill="hold">
                                          <p:stCondLst>
                                            <p:cond delay="0"/>
                                          </p:stCondLst>
                                        </p:cTn>
                                        <p:tgtEl>
                                          <p:spTgt spid="32">
                                            <p:txEl>
                                              <p:pRg st="0" end="0"/>
                                            </p:txEl>
                                          </p:spTgt>
                                        </p:tgtEl>
                                        <p:attrNameLst>
                                          <p:attrName>style.visibility</p:attrName>
                                        </p:attrNameLst>
                                      </p:cBhvr>
                                      <p:to>
                                        <p:strVal val="visible"/>
                                      </p:to>
                                    </p:set>
                                    <p:anim calcmode="lin" valueType="num">
                                      <p:cBhvr>
                                        <p:cTn id="99" dur="300" fill="hold"/>
                                        <p:tgtEl>
                                          <p:spTgt spid="32">
                                            <p:txEl>
                                              <p:pRg st="0" end="0"/>
                                            </p:txEl>
                                          </p:spTgt>
                                        </p:tgtEl>
                                        <p:attrNameLst>
                                          <p:attrName>ppt_w</p:attrName>
                                        </p:attrNameLst>
                                      </p:cBhvr>
                                      <p:tavLst>
                                        <p:tav tm="0">
                                          <p:val>
                                            <p:strVal val="4*#ppt_w"/>
                                          </p:val>
                                        </p:tav>
                                        <p:tav tm="100000">
                                          <p:val>
                                            <p:strVal val="#ppt_w"/>
                                          </p:val>
                                        </p:tav>
                                      </p:tavLst>
                                    </p:anim>
                                    <p:anim calcmode="lin" valueType="num">
                                      <p:cBhvr>
                                        <p:cTn id="100" dur="300" fill="hold"/>
                                        <p:tgtEl>
                                          <p:spTgt spid="32">
                                            <p:txEl>
                                              <p:pRg st="0" end="0"/>
                                            </p:txEl>
                                          </p:spTgt>
                                        </p:tgtEl>
                                        <p:attrNameLst>
                                          <p:attrName>ppt_h</p:attrName>
                                        </p:attrNameLst>
                                      </p:cBhvr>
                                      <p:tavLst>
                                        <p:tav tm="0">
                                          <p:val>
                                            <p:strVal val="4*#ppt_h"/>
                                          </p:val>
                                        </p:tav>
                                        <p:tav tm="100000">
                                          <p:val>
                                            <p:strVal val="#ppt_h"/>
                                          </p:val>
                                        </p:tav>
                                      </p:tavLst>
                                    </p:anim>
                                  </p:childTnLst>
                                </p:cTn>
                              </p:par>
                            </p:childTnLst>
                          </p:cTn>
                        </p:par>
                        <p:par>
                          <p:cTn id="101" fill="hold">
                            <p:stCondLst>
                              <p:cond delay="2000"/>
                            </p:stCondLst>
                            <p:childTnLst>
                              <p:par>
                                <p:cTn id="102" presetID="22" presetClass="entr" presetSubtype="4" fill="hold" nodeType="afterEffect">
                                  <p:stCondLst>
                                    <p:cond delay="0"/>
                                  </p:stCondLst>
                                  <p:childTnLst>
                                    <p:set>
                                      <p:cBhvr>
                                        <p:cTn id="103" dur="1" fill="hold">
                                          <p:stCondLst>
                                            <p:cond delay="0"/>
                                          </p:stCondLst>
                                        </p:cTn>
                                        <p:tgtEl>
                                          <p:spTgt spid="65"/>
                                        </p:tgtEl>
                                        <p:attrNameLst>
                                          <p:attrName>style.visibility</p:attrName>
                                        </p:attrNameLst>
                                      </p:cBhvr>
                                      <p:to>
                                        <p:strVal val="visible"/>
                                      </p:to>
                                    </p:set>
                                    <p:animEffect transition="in" filter="wipe(down)">
                                      <p:cBhvr>
                                        <p:cTn id="104" dur="300"/>
                                        <p:tgtEl>
                                          <p:spTgt spid="65"/>
                                        </p:tgtEl>
                                      </p:cBhvr>
                                    </p:animEffect>
                                  </p:childTnLst>
                                </p:cTn>
                              </p:par>
                            </p:childTnLst>
                          </p:cTn>
                        </p:par>
                        <p:par>
                          <p:cTn id="105" fill="hold">
                            <p:stCondLst>
                              <p:cond delay="2300"/>
                            </p:stCondLst>
                            <p:childTnLst>
                              <p:par>
                                <p:cTn id="106" presetID="12" presetClass="entr" presetSubtype="4" fill="hold" grpId="0" nodeType="afterEffect">
                                  <p:stCondLst>
                                    <p:cond delay="0"/>
                                  </p:stCondLst>
                                  <p:childTnLst>
                                    <p:set>
                                      <p:cBhvr>
                                        <p:cTn id="107" dur="1" fill="hold">
                                          <p:stCondLst>
                                            <p:cond delay="0"/>
                                          </p:stCondLst>
                                        </p:cTn>
                                        <p:tgtEl>
                                          <p:spTgt spid="49">
                                            <p:txEl>
                                              <p:pRg st="0" end="0"/>
                                            </p:txEl>
                                          </p:spTgt>
                                        </p:tgtEl>
                                        <p:attrNameLst>
                                          <p:attrName>style.visibility</p:attrName>
                                        </p:attrNameLst>
                                      </p:cBhvr>
                                      <p:to>
                                        <p:strVal val="visible"/>
                                      </p:to>
                                    </p:set>
                                    <p:anim calcmode="lin" valueType="num">
                                      <p:cBhvr>
                                        <p:cTn id="108" dur="300"/>
                                        <p:tgtEl>
                                          <p:spTgt spid="49">
                                            <p:txEl>
                                              <p:pRg st="0" end="0"/>
                                            </p:txEl>
                                          </p:spTgt>
                                        </p:tgtEl>
                                        <p:attrNameLst>
                                          <p:attrName>ppt_y</p:attrName>
                                        </p:attrNameLst>
                                      </p:cBhvr>
                                      <p:tavLst>
                                        <p:tav tm="0">
                                          <p:val>
                                            <p:strVal val="#ppt_y+#ppt_h*1.125000"/>
                                          </p:val>
                                        </p:tav>
                                        <p:tav tm="100000">
                                          <p:val>
                                            <p:strVal val="#ppt_y"/>
                                          </p:val>
                                        </p:tav>
                                      </p:tavLst>
                                    </p:anim>
                                    <p:animEffect transition="in" filter="wipe(up)">
                                      <p:cBhvr>
                                        <p:cTn id="109" dur="300"/>
                                        <p:tgtEl>
                                          <p:spTgt spid="49">
                                            <p:txEl>
                                              <p:pRg st="0" end="0"/>
                                            </p:txEl>
                                          </p:spTgt>
                                        </p:tgtEl>
                                      </p:cBhvr>
                                    </p:animEffect>
                                  </p:childTnLst>
                                </p:cTn>
                              </p:par>
                            </p:childTnLst>
                          </p:cTn>
                        </p:par>
                      </p:childTnLst>
                    </p:cTn>
                  </p:par>
                  <p:par>
                    <p:cTn id="110" fill="hold">
                      <p:stCondLst>
                        <p:cond delay="indefinite"/>
                      </p:stCondLst>
                      <p:childTnLst>
                        <p:par>
                          <p:cTn id="111" fill="hold">
                            <p:stCondLst>
                              <p:cond delay="0"/>
                            </p:stCondLst>
                            <p:childTnLst>
                              <p:par>
                                <p:cTn id="112" presetID="12" presetClass="entr" presetSubtype="4" fill="hold" grpId="0" nodeType="clickEffect">
                                  <p:stCondLst>
                                    <p:cond delay="0"/>
                                  </p:stCondLst>
                                  <p:childTnLst>
                                    <p:set>
                                      <p:cBhvr>
                                        <p:cTn id="113" dur="1" fill="hold">
                                          <p:stCondLst>
                                            <p:cond delay="0"/>
                                          </p:stCondLst>
                                        </p:cTn>
                                        <p:tgtEl>
                                          <p:spTgt spid="49">
                                            <p:txEl>
                                              <p:pRg st="1" end="1"/>
                                            </p:txEl>
                                          </p:spTgt>
                                        </p:tgtEl>
                                        <p:attrNameLst>
                                          <p:attrName>style.visibility</p:attrName>
                                        </p:attrNameLst>
                                      </p:cBhvr>
                                      <p:to>
                                        <p:strVal val="visible"/>
                                      </p:to>
                                    </p:set>
                                    <p:anim calcmode="lin" valueType="num">
                                      <p:cBhvr>
                                        <p:cTn id="114" dur="300"/>
                                        <p:tgtEl>
                                          <p:spTgt spid="49">
                                            <p:txEl>
                                              <p:pRg st="1" end="1"/>
                                            </p:txEl>
                                          </p:spTgt>
                                        </p:tgtEl>
                                        <p:attrNameLst>
                                          <p:attrName>ppt_y</p:attrName>
                                        </p:attrNameLst>
                                      </p:cBhvr>
                                      <p:tavLst>
                                        <p:tav tm="0">
                                          <p:val>
                                            <p:strVal val="#ppt_y+#ppt_h*1.125000"/>
                                          </p:val>
                                        </p:tav>
                                        <p:tav tm="100000">
                                          <p:val>
                                            <p:strVal val="#ppt_y"/>
                                          </p:val>
                                        </p:tav>
                                      </p:tavLst>
                                    </p:anim>
                                    <p:animEffect transition="in" filter="wipe(up)">
                                      <p:cBhvr>
                                        <p:cTn id="115" dur="300"/>
                                        <p:tgtEl>
                                          <p:spTgt spid="49">
                                            <p:txEl>
                                              <p:pRg st="1" end="1"/>
                                            </p:txEl>
                                          </p:spTgt>
                                        </p:tgtEl>
                                      </p:cBhvr>
                                    </p:animEffect>
                                  </p:childTnLst>
                                </p:cTn>
                              </p:par>
                            </p:childTnLst>
                          </p:cTn>
                        </p:par>
                        <p:par>
                          <p:cTn id="116" fill="hold">
                            <p:stCondLst>
                              <p:cond delay="300"/>
                            </p:stCondLst>
                            <p:childTnLst>
                              <p:par>
                                <p:cTn id="117" presetID="22" presetClass="entr" presetSubtype="8" fill="hold" nodeType="afterEffect">
                                  <p:stCondLst>
                                    <p:cond delay="0"/>
                                  </p:stCondLst>
                                  <p:childTnLst>
                                    <p:set>
                                      <p:cBhvr>
                                        <p:cTn id="118" dur="1" fill="hold">
                                          <p:stCondLst>
                                            <p:cond delay="0"/>
                                          </p:stCondLst>
                                        </p:cTn>
                                        <p:tgtEl>
                                          <p:spTgt spid="73"/>
                                        </p:tgtEl>
                                        <p:attrNameLst>
                                          <p:attrName>style.visibility</p:attrName>
                                        </p:attrNameLst>
                                      </p:cBhvr>
                                      <p:to>
                                        <p:strVal val="visible"/>
                                      </p:to>
                                    </p:set>
                                    <p:animEffect transition="in" filter="wipe(left)">
                                      <p:cBhvr>
                                        <p:cTn id="119" dur="300"/>
                                        <p:tgtEl>
                                          <p:spTgt spid="73"/>
                                        </p:tgtEl>
                                      </p:cBhvr>
                                    </p:animEffect>
                                  </p:childTnLst>
                                </p:cTn>
                              </p:par>
                            </p:childTnLst>
                          </p:cTn>
                        </p:par>
                        <p:par>
                          <p:cTn id="120" fill="hold">
                            <p:stCondLst>
                              <p:cond delay="600"/>
                            </p:stCondLst>
                            <p:childTnLst>
                              <p:par>
                                <p:cTn id="121" presetID="23" presetClass="entr" presetSubtype="32" fill="hold" grpId="0" nodeType="afterEffect">
                                  <p:stCondLst>
                                    <p:cond delay="0"/>
                                  </p:stCondLst>
                                  <p:childTnLst>
                                    <p:set>
                                      <p:cBhvr>
                                        <p:cTn id="122" dur="1" fill="hold">
                                          <p:stCondLst>
                                            <p:cond delay="0"/>
                                          </p:stCondLst>
                                        </p:cTn>
                                        <p:tgtEl>
                                          <p:spTgt spid="33">
                                            <p:bg/>
                                          </p:spTgt>
                                        </p:tgtEl>
                                        <p:attrNameLst>
                                          <p:attrName>style.visibility</p:attrName>
                                        </p:attrNameLst>
                                      </p:cBhvr>
                                      <p:to>
                                        <p:strVal val="visible"/>
                                      </p:to>
                                    </p:set>
                                    <p:anim calcmode="lin" valueType="num">
                                      <p:cBhvr>
                                        <p:cTn id="123" dur="300" fill="hold"/>
                                        <p:tgtEl>
                                          <p:spTgt spid="33">
                                            <p:bg/>
                                          </p:spTgt>
                                        </p:tgtEl>
                                        <p:attrNameLst>
                                          <p:attrName>ppt_w</p:attrName>
                                        </p:attrNameLst>
                                      </p:cBhvr>
                                      <p:tavLst>
                                        <p:tav tm="0">
                                          <p:val>
                                            <p:strVal val="4*#ppt_w"/>
                                          </p:val>
                                        </p:tav>
                                        <p:tav tm="100000">
                                          <p:val>
                                            <p:strVal val="#ppt_w"/>
                                          </p:val>
                                        </p:tav>
                                      </p:tavLst>
                                    </p:anim>
                                    <p:anim calcmode="lin" valueType="num">
                                      <p:cBhvr>
                                        <p:cTn id="124" dur="300" fill="hold"/>
                                        <p:tgtEl>
                                          <p:spTgt spid="33">
                                            <p:bg/>
                                          </p:spTgt>
                                        </p:tgtEl>
                                        <p:attrNameLst>
                                          <p:attrName>ppt_h</p:attrName>
                                        </p:attrNameLst>
                                      </p:cBhvr>
                                      <p:tavLst>
                                        <p:tav tm="0">
                                          <p:val>
                                            <p:strVal val="4*#ppt_h"/>
                                          </p:val>
                                        </p:tav>
                                        <p:tav tm="100000">
                                          <p:val>
                                            <p:strVal val="#ppt_h"/>
                                          </p:val>
                                        </p:tav>
                                      </p:tavLst>
                                    </p:anim>
                                  </p:childTnLst>
                                </p:cTn>
                              </p:par>
                            </p:childTnLst>
                          </p:cTn>
                        </p:par>
                        <p:par>
                          <p:cTn id="125" fill="hold">
                            <p:stCondLst>
                              <p:cond delay="900"/>
                            </p:stCondLst>
                            <p:childTnLst>
                              <p:par>
                                <p:cTn id="126" presetID="23" presetClass="entr" presetSubtype="32" fill="hold" grpId="0" nodeType="afterEffect">
                                  <p:stCondLst>
                                    <p:cond delay="0"/>
                                  </p:stCondLst>
                                  <p:childTnLst>
                                    <p:set>
                                      <p:cBhvr>
                                        <p:cTn id="127" dur="1" fill="hold">
                                          <p:stCondLst>
                                            <p:cond delay="0"/>
                                          </p:stCondLst>
                                        </p:cTn>
                                        <p:tgtEl>
                                          <p:spTgt spid="33">
                                            <p:txEl>
                                              <p:pRg st="0" end="0"/>
                                            </p:txEl>
                                          </p:spTgt>
                                        </p:tgtEl>
                                        <p:attrNameLst>
                                          <p:attrName>style.visibility</p:attrName>
                                        </p:attrNameLst>
                                      </p:cBhvr>
                                      <p:to>
                                        <p:strVal val="visible"/>
                                      </p:to>
                                    </p:set>
                                    <p:anim calcmode="lin" valueType="num">
                                      <p:cBhvr>
                                        <p:cTn id="128" dur="300" fill="hold"/>
                                        <p:tgtEl>
                                          <p:spTgt spid="33">
                                            <p:txEl>
                                              <p:pRg st="0" end="0"/>
                                            </p:txEl>
                                          </p:spTgt>
                                        </p:tgtEl>
                                        <p:attrNameLst>
                                          <p:attrName>ppt_w</p:attrName>
                                        </p:attrNameLst>
                                      </p:cBhvr>
                                      <p:tavLst>
                                        <p:tav tm="0">
                                          <p:val>
                                            <p:strVal val="4*#ppt_w"/>
                                          </p:val>
                                        </p:tav>
                                        <p:tav tm="100000">
                                          <p:val>
                                            <p:strVal val="#ppt_w"/>
                                          </p:val>
                                        </p:tav>
                                      </p:tavLst>
                                    </p:anim>
                                    <p:anim calcmode="lin" valueType="num">
                                      <p:cBhvr>
                                        <p:cTn id="129" dur="300" fill="hold"/>
                                        <p:tgtEl>
                                          <p:spTgt spid="33">
                                            <p:txEl>
                                              <p:pRg st="0" end="0"/>
                                            </p:txEl>
                                          </p:spTgt>
                                        </p:tgtEl>
                                        <p:attrNameLst>
                                          <p:attrName>ppt_h</p:attrName>
                                        </p:attrNameLst>
                                      </p:cBhvr>
                                      <p:tavLst>
                                        <p:tav tm="0">
                                          <p:val>
                                            <p:strVal val="4*#ppt_h"/>
                                          </p:val>
                                        </p:tav>
                                        <p:tav tm="100000">
                                          <p:val>
                                            <p:strVal val="#ppt_h"/>
                                          </p:val>
                                        </p:tav>
                                      </p:tavLst>
                                    </p:anim>
                                  </p:childTnLst>
                                </p:cTn>
                              </p:par>
                            </p:childTnLst>
                          </p:cTn>
                        </p:par>
                        <p:par>
                          <p:cTn id="130" fill="hold">
                            <p:stCondLst>
                              <p:cond delay="1200"/>
                            </p:stCondLst>
                            <p:childTnLst>
                              <p:par>
                                <p:cTn id="131" presetID="22" presetClass="entr" presetSubtype="1" fill="hold" nodeType="afterEffect">
                                  <p:stCondLst>
                                    <p:cond delay="0"/>
                                  </p:stCondLst>
                                  <p:childTnLst>
                                    <p:set>
                                      <p:cBhvr>
                                        <p:cTn id="132" dur="1" fill="hold">
                                          <p:stCondLst>
                                            <p:cond delay="0"/>
                                          </p:stCondLst>
                                        </p:cTn>
                                        <p:tgtEl>
                                          <p:spTgt spid="63"/>
                                        </p:tgtEl>
                                        <p:attrNameLst>
                                          <p:attrName>style.visibility</p:attrName>
                                        </p:attrNameLst>
                                      </p:cBhvr>
                                      <p:to>
                                        <p:strVal val="visible"/>
                                      </p:to>
                                    </p:set>
                                    <p:animEffect transition="in" filter="wipe(up)">
                                      <p:cBhvr>
                                        <p:cTn id="133" dur="300"/>
                                        <p:tgtEl>
                                          <p:spTgt spid="63"/>
                                        </p:tgtEl>
                                      </p:cBhvr>
                                    </p:animEffect>
                                  </p:childTnLst>
                                </p:cTn>
                              </p:par>
                            </p:childTnLst>
                          </p:cTn>
                        </p:par>
                        <p:par>
                          <p:cTn id="134" fill="hold">
                            <p:stCondLst>
                              <p:cond delay="1500"/>
                            </p:stCondLst>
                            <p:childTnLst>
                              <p:par>
                                <p:cTn id="135" presetID="12" presetClass="entr" presetSubtype="1" fill="hold" grpId="0" nodeType="afterEffect">
                                  <p:stCondLst>
                                    <p:cond delay="0"/>
                                  </p:stCondLst>
                                  <p:childTnLst>
                                    <p:set>
                                      <p:cBhvr>
                                        <p:cTn id="136" dur="1" fill="hold">
                                          <p:stCondLst>
                                            <p:cond delay="0"/>
                                          </p:stCondLst>
                                        </p:cTn>
                                        <p:tgtEl>
                                          <p:spTgt spid="48">
                                            <p:txEl>
                                              <p:pRg st="0" end="0"/>
                                            </p:txEl>
                                          </p:spTgt>
                                        </p:tgtEl>
                                        <p:attrNameLst>
                                          <p:attrName>style.visibility</p:attrName>
                                        </p:attrNameLst>
                                      </p:cBhvr>
                                      <p:to>
                                        <p:strVal val="visible"/>
                                      </p:to>
                                    </p:set>
                                    <p:anim calcmode="lin" valueType="num">
                                      <p:cBhvr>
                                        <p:cTn id="137" dur="300"/>
                                        <p:tgtEl>
                                          <p:spTgt spid="48">
                                            <p:txEl>
                                              <p:pRg st="0" end="0"/>
                                            </p:txEl>
                                          </p:spTgt>
                                        </p:tgtEl>
                                        <p:attrNameLst>
                                          <p:attrName>ppt_y</p:attrName>
                                        </p:attrNameLst>
                                      </p:cBhvr>
                                      <p:tavLst>
                                        <p:tav tm="0">
                                          <p:val>
                                            <p:strVal val="#ppt_y-#ppt_h*1.125000"/>
                                          </p:val>
                                        </p:tav>
                                        <p:tav tm="100000">
                                          <p:val>
                                            <p:strVal val="#ppt_y"/>
                                          </p:val>
                                        </p:tav>
                                      </p:tavLst>
                                    </p:anim>
                                    <p:animEffect transition="in" filter="wipe(down)">
                                      <p:cBhvr>
                                        <p:cTn id="138" dur="300"/>
                                        <p:tgtEl>
                                          <p:spTgt spid="48">
                                            <p:txEl>
                                              <p:pRg st="0" end="0"/>
                                            </p:txEl>
                                          </p:spTgt>
                                        </p:tgtEl>
                                      </p:cBhvr>
                                    </p:animEffect>
                                  </p:childTnLst>
                                </p:cTn>
                              </p:par>
                            </p:childTnLst>
                          </p:cTn>
                        </p:par>
                      </p:childTnLst>
                    </p:cTn>
                  </p:par>
                  <p:par>
                    <p:cTn id="139" fill="hold">
                      <p:stCondLst>
                        <p:cond delay="indefinite"/>
                      </p:stCondLst>
                      <p:childTnLst>
                        <p:par>
                          <p:cTn id="140" fill="hold">
                            <p:stCondLst>
                              <p:cond delay="0"/>
                            </p:stCondLst>
                            <p:childTnLst>
                              <p:par>
                                <p:cTn id="141" presetID="12" presetClass="entr" presetSubtype="1" fill="hold" grpId="0" nodeType="clickEffect">
                                  <p:stCondLst>
                                    <p:cond delay="0"/>
                                  </p:stCondLst>
                                  <p:childTnLst>
                                    <p:set>
                                      <p:cBhvr>
                                        <p:cTn id="142" dur="1" fill="hold">
                                          <p:stCondLst>
                                            <p:cond delay="0"/>
                                          </p:stCondLst>
                                        </p:cTn>
                                        <p:tgtEl>
                                          <p:spTgt spid="48">
                                            <p:txEl>
                                              <p:pRg st="1" end="1"/>
                                            </p:txEl>
                                          </p:spTgt>
                                        </p:tgtEl>
                                        <p:attrNameLst>
                                          <p:attrName>style.visibility</p:attrName>
                                        </p:attrNameLst>
                                      </p:cBhvr>
                                      <p:to>
                                        <p:strVal val="visible"/>
                                      </p:to>
                                    </p:set>
                                    <p:anim calcmode="lin" valueType="num">
                                      <p:cBhvr>
                                        <p:cTn id="143" dur="300"/>
                                        <p:tgtEl>
                                          <p:spTgt spid="48">
                                            <p:txEl>
                                              <p:pRg st="1" end="1"/>
                                            </p:txEl>
                                          </p:spTgt>
                                        </p:tgtEl>
                                        <p:attrNameLst>
                                          <p:attrName>ppt_y</p:attrName>
                                        </p:attrNameLst>
                                      </p:cBhvr>
                                      <p:tavLst>
                                        <p:tav tm="0">
                                          <p:val>
                                            <p:strVal val="#ppt_y-#ppt_h*1.125000"/>
                                          </p:val>
                                        </p:tav>
                                        <p:tav tm="100000">
                                          <p:val>
                                            <p:strVal val="#ppt_y"/>
                                          </p:val>
                                        </p:tav>
                                      </p:tavLst>
                                    </p:anim>
                                    <p:animEffect transition="in" filter="wipe(down)">
                                      <p:cBhvr>
                                        <p:cTn id="144" dur="300"/>
                                        <p:tgtEl>
                                          <p:spTgt spid="48">
                                            <p:txEl>
                                              <p:pRg st="1" end="1"/>
                                            </p:txEl>
                                          </p:spTgt>
                                        </p:tgtEl>
                                      </p:cBhvr>
                                    </p:animEffect>
                                  </p:childTnLst>
                                </p:cTn>
                              </p:par>
                            </p:childTnLst>
                          </p:cTn>
                        </p:par>
                        <p:par>
                          <p:cTn id="145" fill="hold">
                            <p:stCondLst>
                              <p:cond delay="500"/>
                            </p:stCondLst>
                            <p:childTnLst>
                              <p:par>
                                <p:cTn id="146" presetID="22" presetClass="entr" presetSubtype="8" fill="hold" nodeType="afterEffect">
                                  <p:stCondLst>
                                    <p:cond delay="0"/>
                                  </p:stCondLst>
                                  <p:childTnLst>
                                    <p:set>
                                      <p:cBhvr>
                                        <p:cTn id="147" dur="1" fill="hold">
                                          <p:stCondLst>
                                            <p:cond delay="0"/>
                                          </p:stCondLst>
                                        </p:cTn>
                                        <p:tgtEl>
                                          <p:spTgt spid="38"/>
                                        </p:tgtEl>
                                        <p:attrNameLst>
                                          <p:attrName>style.visibility</p:attrName>
                                        </p:attrNameLst>
                                      </p:cBhvr>
                                      <p:to>
                                        <p:strVal val="visible"/>
                                      </p:to>
                                    </p:set>
                                    <p:animEffect transition="in" filter="wipe(left)">
                                      <p:cBhvr>
                                        <p:cTn id="148" dur="300"/>
                                        <p:tgtEl>
                                          <p:spTgt spid="38"/>
                                        </p:tgtEl>
                                      </p:cBhvr>
                                    </p:animEffect>
                                  </p:childTnLst>
                                </p:cTn>
                              </p:par>
                            </p:childTnLst>
                          </p:cTn>
                        </p:par>
                        <p:par>
                          <p:cTn id="149" fill="hold">
                            <p:stCondLst>
                              <p:cond delay="1000"/>
                            </p:stCondLst>
                            <p:childTnLst>
                              <p:par>
                                <p:cTn id="150" presetID="23" presetClass="entr" presetSubtype="32" fill="hold" grpId="0" nodeType="afterEffect">
                                  <p:stCondLst>
                                    <p:cond delay="0"/>
                                  </p:stCondLst>
                                  <p:childTnLst>
                                    <p:set>
                                      <p:cBhvr>
                                        <p:cTn id="151" dur="1" fill="hold">
                                          <p:stCondLst>
                                            <p:cond delay="0"/>
                                          </p:stCondLst>
                                        </p:cTn>
                                        <p:tgtEl>
                                          <p:spTgt spid="37">
                                            <p:bg/>
                                          </p:spTgt>
                                        </p:tgtEl>
                                        <p:attrNameLst>
                                          <p:attrName>style.visibility</p:attrName>
                                        </p:attrNameLst>
                                      </p:cBhvr>
                                      <p:to>
                                        <p:strVal val="visible"/>
                                      </p:to>
                                    </p:set>
                                    <p:anim calcmode="lin" valueType="num">
                                      <p:cBhvr>
                                        <p:cTn id="152" dur="300" fill="hold"/>
                                        <p:tgtEl>
                                          <p:spTgt spid="37">
                                            <p:bg/>
                                          </p:spTgt>
                                        </p:tgtEl>
                                        <p:attrNameLst>
                                          <p:attrName>ppt_w</p:attrName>
                                        </p:attrNameLst>
                                      </p:cBhvr>
                                      <p:tavLst>
                                        <p:tav tm="0">
                                          <p:val>
                                            <p:strVal val="4*#ppt_w"/>
                                          </p:val>
                                        </p:tav>
                                        <p:tav tm="100000">
                                          <p:val>
                                            <p:strVal val="#ppt_w"/>
                                          </p:val>
                                        </p:tav>
                                      </p:tavLst>
                                    </p:anim>
                                    <p:anim calcmode="lin" valueType="num">
                                      <p:cBhvr>
                                        <p:cTn id="153" dur="300" fill="hold"/>
                                        <p:tgtEl>
                                          <p:spTgt spid="37">
                                            <p:bg/>
                                          </p:spTgt>
                                        </p:tgtEl>
                                        <p:attrNameLst>
                                          <p:attrName>ppt_h</p:attrName>
                                        </p:attrNameLst>
                                      </p:cBhvr>
                                      <p:tavLst>
                                        <p:tav tm="0">
                                          <p:val>
                                            <p:strVal val="4*#ppt_h"/>
                                          </p:val>
                                        </p:tav>
                                        <p:tav tm="100000">
                                          <p:val>
                                            <p:strVal val="#ppt_h"/>
                                          </p:val>
                                        </p:tav>
                                      </p:tavLst>
                                    </p:anim>
                                  </p:childTnLst>
                                </p:cTn>
                              </p:par>
                            </p:childTnLst>
                          </p:cTn>
                        </p:par>
                        <p:par>
                          <p:cTn id="154" fill="hold">
                            <p:stCondLst>
                              <p:cond delay="1500"/>
                            </p:stCondLst>
                            <p:childTnLst>
                              <p:par>
                                <p:cTn id="155" presetID="23" presetClass="entr" presetSubtype="32" fill="hold" grpId="0" nodeType="afterEffect">
                                  <p:stCondLst>
                                    <p:cond delay="0"/>
                                  </p:stCondLst>
                                  <p:childTnLst>
                                    <p:set>
                                      <p:cBhvr>
                                        <p:cTn id="156" dur="1" fill="hold">
                                          <p:stCondLst>
                                            <p:cond delay="0"/>
                                          </p:stCondLst>
                                        </p:cTn>
                                        <p:tgtEl>
                                          <p:spTgt spid="37">
                                            <p:txEl>
                                              <p:pRg st="0" end="0"/>
                                            </p:txEl>
                                          </p:spTgt>
                                        </p:tgtEl>
                                        <p:attrNameLst>
                                          <p:attrName>style.visibility</p:attrName>
                                        </p:attrNameLst>
                                      </p:cBhvr>
                                      <p:to>
                                        <p:strVal val="visible"/>
                                      </p:to>
                                    </p:set>
                                    <p:anim calcmode="lin" valueType="num">
                                      <p:cBhvr>
                                        <p:cTn id="157" dur="300" fill="hold"/>
                                        <p:tgtEl>
                                          <p:spTgt spid="37">
                                            <p:txEl>
                                              <p:pRg st="0" end="0"/>
                                            </p:txEl>
                                          </p:spTgt>
                                        </p:tgtEl>
                                        <p:attrNameLst>
                                          <p:attrName>ppt_w</p:attrName>
                                        </p:attrNameLst>
                                      </p:cBhvr>
                                      <p:tavLst>
                                        <p:tav tm="0">
                                          <p:val>
                                            <p:strVal val="4*#ppt_w"/>
                                          </p:val>
                                        </p:tav>
                                        <p:tav tm="100000">
                                          <p:val>
                                            <p:strVal val="#ppt_w"/>
                                          </p:val>
                                        </p:tav>
                                      </p:tavLst>
                                    </p:anim>
                                    <p:anim calcmode="lin" valueType="num">
                                      <p:cBhvr>
                                        <p:cTn id="158" dur="300" fill="hold"/>
                                        <p:tgtEl>
                                          <p:spTgt spid="37">
                                            <p:txEl>
                                              <p:pRg st="0" end="0"/>
                                            </p:txEl>
                                          </p:spTgt>
                                        </p:tgtEl>
                                        <p:attrNameLst>
                                          <p:attrName>ppt_h</p:attrName>
                                        </p:attrNameLst>
                                      </p:cBhvr>
                                      <p:tavLst>
                                        <p:tav tm="0">
                                          <p:val>
                                            <p:strVal val="4*#ppt_h"/>
                                          </p:val>
                                        </p:tav>
                                        <p:tav tm="100000">
                                          <p:val>
                                            <p:strVal val="#ppt_h"/>
                                          </p:val>
                                        </p:tav>
                                      </p:tavLst>
                                    </p:anim>
                                  </p:childTnLst>
                                </p:cTn>
                              </p:par>
                            </p:childTnLst>
                          </p:cTn>
                        </p:par>
                        <p:par>
                          <p:cTn id="159" fill="hold">
                            <p:stCondLst>
                              <p:cond delay="2000"/>
                            </p:stCondLst>
                            <p:childTnLst>
                              <p:par>
                                <p:cTn id="160" presetID="22" presetClass="entr" presetSubtype="4" fill="hold" nodeType="afterEffect">
                                  <p:stCondLst>
                                    <p:cond delay="0"/>
                                  </p:stCondLst>
                                  <p:childTnLst>
                                    <p:set>
                                      <p:cBhvr>
                                        <p:cTn id="161" dur="1" fill="hold">
                                          <p:stCondLst>
                                            <p:cond delay="0"/>
                                          </p:stCondLst>
                                        </p:cTn>
                                        <p:tgtEl>
                                          <p:spTgt spid="55"/>
                                        </p:tgtEl>
                                        <p:attrNameLst>
                                          <p:attrName>style.visibility</p:attrName>
                                        </p:attrNameLst>
                                      </p:cBhvr>
                                      <p:to>
                                        <p:strVal val="visible"/>
                                      </p:to>
                                    </p:set>
                                    <p:animEffect transition="in" filter="wipe(down)">
                                      <p:cBhvr>
                                        <p:cTn id="162" dur="300"/>
                                        <p:tgtEl>
                                          <p:spTgt spid="55"/>
                                        </p:tgtEl>
                                      </p:cBhvr>
                                    </p:animEffect>
                                  </p:childTnLst>
                                </p:cTn>
                              </p:par>
                            </p:childTnLst>
                          </p:cTn>
                        </p:par>
                        <p:par>
                          <p:cTn id="163" fill="hold">
                            <p:stCondLst>
                              <p:cond delay="2500"/>
                            </p:stCondLst>
                            <p:childTnLst>
                              <p:par>
                                <p:cTn id="164" presetID="12" presetClass="entr" presetSubtype="4" fill="hold" grpId="0" nodeType="afterEffect">
                                  <p:stCondLst>
                                    <p:cond delay="0"/>
                                  </p:stCondLst>
                                  <p:childTnLst>
                                    <p:set>
                                      <p:cBhvr>
                                        <p:cTn id="165" dur="1" fill="hold">
                                          <p:stCondLst>
                                            <p:cond delay="0"/>
                                          </p:stCondLst>
                                        </p:cTn>
                                        <p:tgtEl>
                                          <p:spTgt spid="54">
                                            <p:txEl>
                                              <p:pRg st="0" end="0"/>
                                            </p:txEl>
                                          </p:spTgt>
                                        </p:tgtEl>
                                        <p:attrNameLst>
                                          <p:attrName>style.visibility</p:attrName>
                                        </p:attrNameLst>
                                      </p:cBhvr>
                                      <p:to>
                                        <p:strVal val="visible"/>
                                      </p:to>
                                    </p:set>
                                    <p:anim calcmode="lin" valueType="num">
                                      <p:cBhvr>
                                        <p:cTn id="166" dur="300"/>
                                        <p:tgtEl>
                                          <p:spTgt spid="54">
                                            <p:txEl>
                                              <p:pRg st="0" end="0"/>
                                            </p:txEl>
                                          </p:spTgt>
                                        </p:tgtEl>
                                        <p:attrNameLst>
                                          <p:attrName>ppt_y</p:attrName>
                                        </p:attrNameLst>
                                      </p:cBhvr>
                                      <p:tavLst>
                                        <p:tav tm="0">
                                          <p:val>
                                            <p:strVal val="#ppt_y+#ppt_h*1.125000"/>
                                          </p:val>
                                        </p:tav>
                                        <p:tav tm="100000">
                                          <p:val>
                                            <p:strVal val="#ppt_y"/>
                                          </p:val>
                                        </p:tav>
                                      </p:tavLst>
                                    </p:anim>
                                    <p:animEffect transition="in" filter="wipe(up)">
                                      <p:cBhvr>
                                        <p:cTn id="167" dur="300"/>
                                        <p:tgtEl>
                                          <p:spTgt spid="5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nimBg="1"/>
      <p:bldP spid="24" grpId="0" build="p" animBg="1"/>
      <p:bldP spid="31" grpId="0" build="p" animBg="1"/>
      <p:bldP spid="32" grpId="0" build="p" animBg="1"/>
      <p:bldP spid="33" grpId="0" build="p" animBg="1"/>
      <p:bldP spid="39" grpId="0" build="p"/>
      <p:bldP spid="47" grpId="0" build="p"/>
      <p:bldP spid="48" grpId="0" build="p"/>
      <p:bldP spid="49" grpId="0" build="p"/>
      <p:bldP spid="50" grpId="0" build="p"/>
      <p:bldP spid="37" grpId="0" build="p" animBg="1"/>
      <p:bldP spid="54"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31746" name="图片占位符 6"/>
          <p:cNvPicPr>
            <a:picLocks noGrp="1" noChangeAspect="1"/>
          </p:cNvPicPr>
          <p:nvPr>
            <p:ph type="pic" sz="quarter" idx="10"/>
          </p:nvPr>
        </p:nvPicPr>
        <p:blipFill>
          <a:blip r:embed="rId2"/>
          <a:srcRect/>
          <a:stretch>
            <a:fillRect/>
          </a:stretch>
        </p:blipFill>
        <p:spPr bwMode="auto">
          <a:ln>
            <a:miter lim="800000"/>
            <a:headEnd/>
            <a:tailEnd/>
          </a:ln>
        </p:spPr>
      </p:pic>
      <p:sp>
        <p:nvSpPr>
          <p:cNvPr id="2" name="Rectangle 1"/>
          <p:cNvSpPr/>
          <p:nvPr/>
        </p:nvSpPr>
        <p:spPr>
          <a:xfrm>
            <a:off x="0" y="0"/>
            <a:ext cx="12192000" cy="6858000"/>
          </a:xfrm>
          <a:prstGeom prst="rect">
            <a:avLst/>
          </a:prstGeom>
          <a:solidFill>
            <a:schemeClr val="tx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31748" name="Rectangle 37"/>
          <p:cNvSpPr>
            <a:spLocks noChangeArrowheads="1"/>
          </p:cNvSpPr>
          <p:nvPr/>
        </p:nvSpPr>
        <p:spPr bwMode="auto">
          <a:xfrm>
            <a:off x="863600" y="4291013"/>
            <a:ext cx="5397500" cy="731837"/>
          </a:xfrm>
          <a:prstGeom prst="rect">
            <a:avLst/>
          </a:prstGeom>
          <a:noFill/>
          <a:ln w="9525">
            <a:noFill/>
            <a:miter lim="800000"/>
            <a:headEnd/>
            <a:tailEnd/>
          </a:ln>
        </p:spPr>
        <p:txBody>
          <a:bodyPr>
            <a:spAutoFit/>
          </a:bodyPr>
          <a:lstStyle/>
          <a:p>
            <a:pPr>
              <a:lnSpc>
                <a:spcPct val="130000"/>
              </a:lnSpc>
            </a:pPr>
            <a:r>
              <a:rPr lang="zh-CN" altLang="en-US" sz="3200" b="1">
                <a:solidFill>
                  <a:srgbClr val="EEF2F5"/>
                </a:solidFill>
              </a:rPr>
              <a:t>“萨德”入韩</a:t>
            </a:r>
            <a:endParaRPr lang="en-US" altLang="en-US" sz="1000">
              <a:solidFill>
                <a:srgbClr val="EEF2F5"/>
              </a:solidFill>
            </a:endParaRPr>
          </a:p>
        </p:txBody>
      </p:sp>
      <p:pic>
        <p:nvPicPr>
          <p:cNvPr id="3" name="图片 2"/>
          <p:cNvPicPr>
            <a:picLocks noChangeAspect="1"/>
          </p:cNvPicPr>
          <p:nvPr/>
        </p:nvPicPr>
        <p:blipFill>
          <a:blip r:embed="rId3">
            <a:extLst>
              <a:ext uri="{28A0092B-C50C-407E-A947-70E740481C1C}"/>
            </a:extLst>
          </a:blip>
          <a:stretch>
            <a:fillRect/>
          </a:stretch>
        </p:blipFill>
        <p:spPr>
          <a:xfrm>
            <a:off x="6261634" y="1800716"/>
            <a:ext cx="4952386" cy="3222811"/>
          </a:xfrm>
          <a:prstGeom prst="rect">
            <a:avLst/>
          </a:prstGeom>
          <a:ln>
            <a:noFill/>
          </a:ln>
          <a:effectLst>
            <a:softEdge rad="112500"/>
          </a:effectLst>
        </p:spPr>
      </p:pic>
    </p:spTree>
  </p:cSld>
  <p:clrMapOvr>
    <a:masterClrMapping/>
  </p:clrMapOvr>
  <p:transition spd="slow">
    <p:blinds dir="vert"/>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5" name="文本框 14"/>
          <p:cNvSpPr txBox="1">
            <a:spLocks noChangeArrowheads="1"/>
          </p:cNvSpPr>
          <p:nvPr/>
        </p:nvSpPr>
        <p:spPr bwMode="auto">
          <a:xfrm>
            <a:off x="5473700" y="2393950"/>
            <a:ext cx="6510338" cy="3956050"/>
          </a:xfrm>
          <a:prstGeom prst="rect">
            <a:avLst/>
          </a:prstGeom>
          <a:noFill/>
          <a:ln w="9525">
            <a:noFill/>
            <a:miter lim="800000"/>
            <a:headEnd/>
            <a:tailEnd/>
          </a:ln>
        </p:spPr>
        <p:txBody>
          <a:bodyPr>
            <a:spAutoFit/>
          </a:bodyPr>
          <a:lstStyle/>
          <a:p>
            <a:r>
              <a:rPr lang="en-US" altLang="zh-CN" sz="5000" b="1">
                <a:solidFill>
                  <a:schemeClr val="bg1"/>
                </a:solidFill>
                <a:latin typeface="微软雅黑" pitchFamily="34" charset="-122"/>
                <a:ea typeface="微软雅黑" pitchFamily="34" charset="-122"/>
              </a:rPr>
              <a:t>1</a:t>
            </a:r>
            <a:r>
              <a:rPr lang="zh-CN" altLang="en-US" sz="5000" b="1">
                <a:solidFill>
                  <a:schemeClr val="bg1"/>
                </a:solidFill>
                <a:latin typeface="微软雅黑" pitchFamily="34" charset="-122"/>
                <a:ea typeface="微软雅黑" pitchFamily="34" charset="-122"/>
              </a:rPr>
              <a:t>、应该？</a:t>
            </a:r>
            <a:r>
              <a:rPr lang="en-US" altLang="zh-CN" sz="5000" b="1">
                <a:solidFill>
                  <a:schemeClr val="bg1"/>
                </a:solidFill>
                <a:latin typeface="微软雅黑" pitchFamily="34" charset="-122"/>
                <a:ea typeface="微软雅黑" pitchFamily="34" charset="-122"/>
              </a:rPr>
              <a:t>—</a:t>
            </a:r>
          </a:p>
          <a:p>
            <a:endParaRPr lang="zh-CN" altLang="en-US" sz="5000" b="1">
              <a:solidFill>
                <a:schemeClr val="bg1"/>
              </a:solidFill>
              <a:latin typeface="微软雅黑" pitchFamily="34" charset="-122"/>
              <a:ea typeface="微软雅黑" pitchFamily="34" charset="-122"/>
            </a:endParaRPr>
          </a:p>
          <a:p>
            <a:r>
              <a:rPr lang="en-US" altLang="zh-CN" sz="5000" b="1">
                <a:solidFill>
                  <a:schemeClr val="bg1"/>
                </a:solidFill>
                <a:latin typeface="微软雅黑" pitchFamily="34" charset="-122"/>
                <a:ea typeface="微软雅黑" pitchFamily="34" charset="-122"/>
              </a:rPr>
              <a:t>2</a:t>
            </a:r>
            <a:r>
              <a:rPr lang="zh-CN" altLang="en-US" sz="5000" b="1">
                <a:solidFill>
                  <a:schemeClr val="bg1"/>
                </a:solidFill>
                <a:latin typeface="微软雅黑" pitchFamily="34" charset="-122"/>
                <a:ea typeface="微软雅黑" pitchFamily="34" charset="-122"/>
              </a:rPr>
              <a:t>、不应该？</a:t>
            </a:r>
            <a:r>
              <a:rPr lang="en-US" altLang="zh-CN" sz="5000" b="1">
                <a:solidFill>
                  <a:schemeClr val="bg1"/>
                </a:solidFill>
                <a:latin typeface="微软雅黑" pitchFamily="34" charset="-122"/>
                <a:ea typeface="微软雅黑" pitchFamily="34" charset="-122"/>
              </a:rPr>
              <a:t>—</a:t>
            </a:r>
            <a:endParaRPr lang="zh-CN" altLang="en-US" sz="5000" b="1">
              <a:solidFill>
                <a:schemeClr val="bg1"/>
              </a:solidFill>
              <a:latin typeface="微软雅黑" pitchFamily="34" charset="-122"/>
              <a:ea typeface="微软雅黑" pitchFamily="34" charset="-122"/>
            </a:endParaRPr>
          </a:p>
          <a:p>
            <a:endParaRPr lang="en-US" altLang="zh-CN" sz="5000" b="1">
              <a:solidFill>
                <a:schemeClr val="bg1"/>
              </a:solidFill>
              <a:latin typeface="微软雅黑" pitchFamily="34" charset="-122"/>
              <a:ea typeface="微软雅黑" pitchFamily="34" charset="-122"/>
            </a:endParaRPr>
          </a:p>
          <a:p>
            <a:r>
              <a:rPr lang="zh-CN" altLang="en-US" sz="5000" b="1">
                <a:solidFill>
                  <a:schemeClr val="bg1"/>
                </a:solidFill>
                <a:latin typeface="微软雅黑" pitchFamily="34" charset="-122"/>
                <a:ea typeface="微软雅黑" pitchFamily="34" charset="-122"/>
              </a:rPr>
              <a:t>  </a:t>
            </a:r>
          </a:p>
        </p:txBody>
      </p:sp>
      <p:pic>
        <p:nvPicPr>
          <p:cNvPr id="32771" name="图片占位符 16"/>
          <p:cNvPicPr>
            <a:picLocks noGrp="1" noChangeAspect="1"/>
          </p:cNvPicPr>
          <p:nvPr>
            <p:ph type="pic" sz="quarter" idx="10"/>
          </p:nvPr>
        </p:nvPicPr>
        <p:blipFill>
          <a:blip r:embed="rId2"/>
          <a:srcRect l="12544" r="12544"/>
          <a:stretch>
            <a:fillRect/>
          </a:stretch>
        </p:blipFill>
        <p:spPr bwMode="auto">
          <a:xfrm>
            <a:off x="1173163" y="2593975"/>
            <a:ext cx="3756025" cy="3756025"/>
          </a:xfrm>
          <a:ln>
            <a:miter lim="800000"/>
            <a:headEnd/>
            <a:tailEnd/>
          </a:ln>
        </p:spPr>
      </p:pic>
      <p:pic>
        <p:nvPicPr>
          <p:cNvPr id="32772" name="图片 2"/>
          <p:cNvPicPr>
            <a:picLocks noChangeAspect="1"/>
          </p:cNvPicPr>
          <p:nvPr/>
        </p:nvPicPr>
        <p:blipFill>
          <a:blip r:embed="rId3"/>
          <a:srcRect/>
          <a:stretch>
            <a:fillRect/>
          </a:stretch>
        </p:blipFill>
        <p:spPr bwMode="auto">
          <a:xfrm>
            <a:off x="9250363" y="2017713"/>
            <a:ext cx="884237" cy="1571625"/>
          </a:xfrm>
          <a:prstGeom prst="rect">
            <a:avLst/>
          </a:prstGeom>
          <a:noFill/>
          <a:ln w="9525">
            <a:noFill/>
            <a:miter lim="800000"/>
            <a:headEnd/>
            <a:tailEnd/>
          </a:ln>
        </p:spPr>
      </p:pic>
      <p:pic>
        <p:nvPicPr>
          <p:cNvPr id="32773" name="图片 3"/>
          <p:cNvPicPr>
            <a:picLocks noChangeAspect="1"/>
          </p:cNvPicPr>
          <p:nvPr/>
        </p:nvPicPr>
        <p:blipFill>
          <a:blip r:embed="rId4"/>
          <a:srcRect/>
          <a:stretch>
            <a:fillRect/>
          </a:stretch>
        </p:blipFill>
        <p:spPr bwMode="auto">
          <a:xfrm>
            <a:off x="10139363" y="3771900"/>
            <a:ext cx="889000" cy="1582738"/>
          </a:xfrm>
          <a:prstGeom prst="rect">
            <a:avLst/>
          </a:prstGeom>
          <a:noFill/>
          <a:ln w="9525">
            <a:noFill/>
            <a:miter lim="800000"/>
            <a:headEnd/>
            <a:tailEnd/>
          </a:ln>
        </p:spPr>
      </p:pic>
      <p:sp>
        <p:nvSpPr>
          <p:cNvPr id="2" name="文本框 1"/>
          <p:cNvSpPr txBox="1">
            <a:spLocks noChangeArrowheads="1"/>
          </p:cNvSpPr>
          <p:nvPr/>
        </p:nvSpPr>
        <p:spPr bwMode="auto">
          <a:xfrm>
            <a:off x="260350" y="969963"/>
            <a:ext cx="6510338" cy="908050"/>
          </a:xfrm>
          <a:prstGeom prst="rect">
            <a:avLst/>
          </a:prstGeom>
          <a:noFill/>
          <a:ln w="9525">
            <a:noFill/>
            <a:miter lim="800000"/>
            <a:headEnd/>
            <a:tailEnd/>
          </a:ln>
        </p:spPr>
        <p:txBody>
          <a:bodyPr>
            <a:spAutoFit/>
          </a:bodyPr>
          <a:lstStyle/>
          <a:p>
            <a:pPr algn="ctr"/>
            <a:r>
              <a:rPr lang="zh-CN" altLang="en-US" sz="5000" b="1">
                <a:solidFill>
                  <a:schemeClr val="bg1"/>
                </a:solidFill>
                <a:latin typeface="微软雅黑" pitchFamily="34" charset="-122"/>
                <a:ea typeface="微软雅黑" pitchFamily="34" charset="-122"/>
              </a:rPr>
              <a:t>抵制一切韩国货？  </a:t>
            </a:r>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xEl>
                                              <p:charRg st="13" end="2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char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allAtOnce" bldLvl="0"/>
      <p:bldP spid="2" grpId="0" build="allAtOnce" bldLvl="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8" name="Rectangle 37"/>
          <p:cNvSpPr>
            <a:spLocks noChangeArrowheads="1"/>
          </p:cNvSpPr>
          <p:nvPr/>
        </p:nvSpPr>
        <p:spPr bwMode="auto">
          <a:xfrm>
            <a:off x="1177925" y="5135563"/>
            <a:ext cx="5018088" cy="1212850"/>
          </a:xfrm>
          <a:prstGeom prst="rect">
            <a:avLst/>
          </a:prstGeom>
          <a:noFill/>
          <a:ln w="9525">
            <a:noFill/>
            <a:miter lim="800000"/>
            <a:headEnd/>
            <a:tailEnd/>
          </a:ln>
        </p:spPr>
        <p:txBody>
          <a:bodyPr>
            <a:spAutoFit/>
          </a:bodyPr>
          <a:lstStyle/>
          <a:p>
            <a:pPr indent="355600">
              <a:lnSpc>
                <a:spcPct val="130000"/>
              </a:lnSpc>
            </a:pPr>
            <a:r>
              <a:rPr lang="zh-CN" altLang="zh-CN" sz="1400">
                <a:solidFill>
                  <a:schemeClr val="bg1"/>
                </a:solidFill>
                <a:latin typeface="黑体" pitchFamily="2" charset="-122"/>
                <a:ea typeface="黑体" pitchFamily="2" charset="-122"/>
              </a:rPr>
              <a:t>乐天集团计划于2月底召开理事会，签署与韩国政府“换地”的协议，将其在星州郡的一块高尔夫球场和韩国军方在首尔附近的京畿道南杨州市的一块国有土地进行交换，作为“萨德”营地。此消息迅速引发中国网民要求抵制乐天的呼声。</a:t>
            </a:r>
            <a:r>
              <a:rPr lang="zh-CN" altLang="zh-CN" sz="1200">
                <a:solidFill>
                  <a:schemeClr val="bg1"/>
                </a:solidFill>
                <a:latin typeface="黑体" pitchFamily="2" charset="-122"/>
                <a:ea typeface="黑体" pitchFamily="2" charset="-122"/>
              </a:rPr>
              <a:t> </a:t>
            </a:r>
            <a:endParaRPr lang="zh-CN" altLang="zh-CN" sz="2000">
              <a:solidFill>
                <a:schemeClr val="bg1"/>
              </a:solidFill>
              <a:latin typeface="黑体" pitchFamily="2" charset="-122"/>
              <a:ea typeface="黑体" pitchFamily="2" charset="-122"/>
            </a:endParaRPr>
          </a:p>
        </p:txBody>
      </p:sp>
      <p:sp>
        <p:nvSpPr>
          <p:cNvPr id="41" name="Rectangle 40"/>
          <p:cNvSpPr>
            <a:spLocks noChangeArrowheads="1"/>
          </p:cNvSpPr>
          <p:nvPr/>
        </p:nvSpPr>
        <p:spPr bwMode="auto">
          <a:xfrm>
            <a:off x="7142163" y="5414963"/>
            <a:ext cx="3684587" cy="652462"/>
          </a:xfrm>
          <a:prstGeom prst="rect">
            <a:avLst/>
          </a:prstGeom>
          <a:noFill/>
          <a:ln w="9525">
            <a:noFill/>
            <a:miter lim="800000"/>
            <a:headEnd/>
            <a:tailEnd/>
          </a:ln>
        </p:spPr>
        <p:txBody>
          <a:bodyPr>
            <a:spAutoFit/>
          </a:bodyPr>
          <a:lstStyle/>
          <a:p>
            <a:pPr indent="273050">
              <a:lnSpc>
                <a:spcPct val="130000"/>
              </a:lnSpc>
            </a:pPr>
            <a:r>
              <a:rPr lang="en-US" altLang="zh-CN" sz="1400">
                <a:solidFill>
                  <a:schemeClr val="bg1"/>
                </a:solidFill>
                <a:latin typeface="黑体" pitchFamily="2" charset="-122"/>
                <a:ea typeface="黑体" pitchFamily="2" charset="-122"/>
              </a:rPr>
              <a:t>3</a:t>
            </a:r>
            <a:r>
              <a:rPr lang="zh-CN" altLang="en-US" sz="1400">
                <a:solidFill>
                  <a:schemeClr val="bg1"/>
                </a:solidFill>
                <a:latin typeface="黑体" pitchFamily="2" charset="-122"/>
                <a:ea typeface="黑体" pitchFamily="2" charset="-122"/>
              </a:rPr>
              <a:t>月</a:t>
            </a:r>
            <a:r>
              <a:rPr lang="en-US" altLang="zh-CN" sz="1400">
                <a:solidFill>
                  <a:schemeClr val="bg1"/>
                </a:solidFill>
                <a:latin typeface="黑体" pitchFamily="2" charset="-122"/>
                <a:ea typeface="黑体" pitchFamily="2" charset="-122"/>
              </a:rPr>
              <a:t>23</a:t>
            </a:r>
            <a:r>
              <a:rPr lang="zh-CN" altLang="en-US" sz="1400">
                <a:solidFill>
                  <a:schemeClr val="bg1"/>
                </a:solidFill>
                <a:latin typeface="黑体" pitchFamily="2" charset="-122"/>
                <a:ea typeface="黑体" pitchFamily="2" charset="-122"/>
              </a:rPr>
              <a:t>日 北京时间</a:t>
            </a:r>
            <a:r>
              <a:rPr lang="en-US" altLang="zh-CN" sz="1400">
                <a:solidFill>
                  <a:schemeClr val="bg1"/>
                </a:solidFill>
                <a:latin typeface="黑体" pitchFamily="2" charset="-122"/>
                <a:ea typeface="黑体" pitchFamily="2" charset="-122"/>
              </a:rPr>
              <a:t>19</a:t>
            </a:r>
            <a:r>
              <a:rPr lang="zh-CN" altLang="en-US" sz="1400">
                <a:solidFill>
                  <a:schemeClr val="bg1"/>
                </a:solidFill>
                <a:latin typeface="黑体" pitchFamily="2" charset="-122"/>
                <a:ea typeface="黑体" pitchFamily="2" charset="-122"/>
              </a:rPr>
              <a:t>时</a:t>
            </a:r>
            <a:r>
              <a:rPr lang="en-US" altLang="zh-CN" sz="1400">
                <a:solidFill>
                  <a:schemeClr val="bg1"/>
                </a:solidFill>
                <a:latin typeface="黑体" pitchFamily="2" charset="-122"/>
                <a:ea typeface="黑体" pitchFamily="2" charset="-122"/>
              </a:rPr>
              <a:t>35</a:t>
            </a:r>
            <a:r>
              <a:rPr lang="zh-CN" altLang="en-US" sz="1400">
                <a:solidFill>
                  <a:schemeClr val="bg1"/>
                </a:solidFill>
                <a:latin typeface="黑体" pitchFamily="2" charset="-122"/>
                <a:ea typeface="黑体" pitchFamily="2" charset="-122"/>
              </a:rPr>
              <a:t>分，世预赛亚洲区</a:t>
            </a:r>
            <a:r>
              <a:rPr lang="en-US" altLang="zh-CN" sz="1400">
                <a:solidFill>
                  <a:schemeClr val="bg1"/>
                </a:solidFill>
                <a:latin typeface="黑体" pitchFamily="2" charset="-122"/>
                <a:ea typeface="黑体" pitchFamily="2" charset="-122"/>
              </a:rPr>
              <a:t>12</a:t>
            </a:r>
            <a:r>
              <a:rPr lang="zh-CN" altLang="en-US" sz="1400">
                <a:solidFill>
                  <a:schemeClr val="bg1"/>
                </a:solidFill>
                <a:latin typeface="黑体" pitchFamily="2" charset="-122"/>
                <a:ea typeface="黑体" pitchFamily="2" charset="-122"/>
              </a:rPr>
              <a:t>强赛</a:t>
            </a:r>
            <a:r>
              <a:rPr lang="en-US" altLang="zh-CN" sz="1400">
                <a:solidFill>
                  <a:schemeClr val="bg1"/>
                </a:solidFill>
                <a:latin typeface="黑体" pitchFamily="2" charset="-122"/>
                <a:ea typeface="黑体" pitchFamily="2" charset="-122"/>
              </a:rPr>
              <a:t>A</a:t>
            </a:r>
            <a:r>
              <a:rPr lang="zh-CN" altLang="en-US" sz="1400">
                <a:solidFill>
                  <a:schemeClr val="bg1"/>
                </a:solidFill>
                <a:latin typeface="黑体" pitchFamily="2" charset="-122"/>
                <a:ea typeface="黑体" pitchFamily="2" charset="-122"/>
              </a:rPr>
              <a:t>组第</a:t>
            </a:r>
            <a:r>
              <a:rPr lang="en-US" altLang="zh-CN" sz="1400">
                <a:solidFill>
                  <a:schemeClr val="bg1"/>
                </a:solidFill>
                <a:latin typeface="黑体" pitchFamily="2" charset="-122"/>
                <a:ea typeface="黑体" pitchFamily="2" charset="-122"/>
              </a:rPr>
              <a:t>6</a:t>
            </a:r>
            <a:r>
              <a:rPr lang="zh-CN" altLang="en-US" sz="1400">
                <a:solidFill>
                  <a:schemeClr val="bg1"/>
                </a:solidFill>
                <a:latin typeface="黑体" pitchFamily="2" charset="-122"/>
                <a:ea typeface="黑体" pitchFamily="2" charset="-122"/>
              </a:rPr>
              <a:t>轮，国足主场</a:t>
            </a:r>
            <a:r>
              <a:rPr lang="en-US" altLang="zh-CN" sz="1400">
                <a:solidFill>
                  <a:schemeClr val="bg1"/>
                </a:solidFill>
                <a:latin typeface="黑体" pitchFamily="2" charset="-122"/>
                <a:ea typeface="黑体" pitchFamily="2" charset="-122"/>
              </a:rPr>
              <a:t>1-0</a:t>
            </a:r>
            <a:r>
              <a:rPr lang="zh-CN" altLang="en-US" sz="1400">
                <a:solidFill>
                  <a:schemeClr val="bg1"/>
                </a:solidFill>
                <a:latin typeface="黑体" pitchFamily="2" charset="-122"/>
                <a:ea typeface="黑体" pitchFamily="2" charset="-122"/>
              </a:rPr>
              <a:t>战胜韩国。</a:t>
            </a:r>
            <a:endParaRPr lang="en-US" altLang="en-US" sz="1400">
              <a:solidFill>
                <a:schemeClr val="bg1"/>
              </a:solidFill>
              <a:latin typeface="黑体" pitchFamily="2" charset="-122"/>
              <a:ea typeface="黑体" pitchFamily="2" charset="-122"/>
            </a:endParaRPr>
          </a:p>
        </p:txBody>
      </p:sp>
      <p:pic>
        <p:nvPicPr>
          <p:cNvPr id="33796" name="图片占位符 16"/>
          <p:cNvPicPr>
            <a:picLocks noGrp="1" noChangeAspect="1"/>
          </p:cNvPicPr>
          <p:nvPr>
            <p:ph type="pic" sz="quarter" idx="10"/>
          </p:nvPr>
        </p:nvPicPr>
        <p:blipFill>
          <a:blip r:embed="rId2"/>
          <a:srcRect l="12544" r="12544"/>
          <a:stretch>
            <a:fillRect/>
          </a:stretch>
        </p:blipFill>
        <p:spPr bwMode="auto">
          <a:xfrm>
            <a:off x="1809750" y="828675"/>
            <a:ext cx="3756025" cy="3756025"/>
          </a:xfrm>
          <a:prstGeom prst="rect">
            <a:avLst/>
          </a:prstGeom>
          <a:ln>
            <a:miter lim="800000"/>
            <a:headEnd/>
            <a:tailEnd/>
          </a:ln>
        </p:spPr>
      </p:pic>
      <p:pic>
        <p:nvPicPr>
          <p:cNvPr id="33797" name="图片占位符 17"/>
          <p:cNvPicPr>
            <a:picLocks noGrp="1" noChangeAspect="1"/>
          </p:cNvPicPr>
          <p:nvPr>
            <p:ph type="pic" sz="quarter" idx="13"/>
          </p:nvPr>
        </p:nvPicPr>
        <p:blipFill>
          <a:blip r:embed="rId3"/>
          <a:srcRect l="13281" r="13281"/>
          <a:stretch>
            <a:fillRect/>
          </a:stretch>
        </p:blipFill>
        <p:spPr bwMode="auto">
          <a:xfrm>
            <a:off x="7056438" y="828675"/>
            <a:ext cx="3770312" cy="3754438"/>
          </a:xfrm>
          <a:prstGeom prst="rect">
            <a:avLst/>
          </a:prstGeom>
          <a:ln>
            <a:miter lim="800000"/>
            <a:headEnd/>
            <a:tailEnd/>
          </a:ln>
        </p:spPr>
      </p:pic>
      <p:sp>
        <p:nvSpPr>
          <p:cNvPr id="34" name="Rectangle 33"/>
          <p:cNvSpPr/>
          <p:nvPr/>
        </p:nvSpPr>
        <p:spPr>
          <a:xfrm>
            <a:off x="3028950" y="4425950"/>
            <a:ext cx="1317625" cy="314325"/>
          </a:xfrm>
          <a:prstGeom prst="rect">
            <a:avLst/>
          </a:prstGeom>
          <a:solidFill>
            <a:srgbClr val="1BBC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r>
              <a:rPr lang="zh-CN" altLang="en-US" sz="1400" b="1" noProof="1">
                <a:solidFill>
                  <a:prstClr val="white"/>
                </a:solidFill>
              </a:rPr>
              <a:t>抵制乐天</a:t>
            </a:r>
            <a:endParaRPr lang="en-US" sz="1400" b="1" noProof="1">
              <a:solidFill>
                <a:prstClr val="white"/>
              </a:solidFill>
            </a:endParaRPr>
          </a:p>
        </p:txBody>
      </p:sp>
      <p:sp>
        <p:nvSpPr>
          <p:cNvPr id="45" name="Rectangle 44"/>
          <p:cNvSpPr/>
          <p:nvPr/>
        </p:nvSpPr>
        <p:spPr>
          <a:xfrm>
            <a:off x="8324850" y="4425950"/>
            <a:ext cx="1319213" cy="314325"/>
          </a:xfrm>
          <a:prstGeom prst="rect">
            <a:avLst/>
          </a:prstGeom>
          <a:solidFill>
            <a:srgbClr val="1BBC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r>
              <a:rPr lang="zh-CN" altLang="en-US" sz="1600" b="1" noProof="1">
                <a:solidFill>
                  <a:prstClr val="white"/>
                </a:solidFill>
              </a:rPr>
              <a:t>中国</a:t>
            </a:r>
            <a:r>
              <a:rPr lang="en-US" altLang="zh-CN" sz="1600" b="1" noProof="1">
                <a:solidFill>
                  <a:prstClr val="white"/>
                </a:solidFill>
              </a:rPr>
              <a:t>1:0</a:t>
            </a:r>
            <a:r>
              <a:rPr lang="zh-CN" altLang="en-US" sz="1600" b="1" noProof="1">
                <a:solidFill>
                  <a:prstClr val="white"/>
                </a:solidFill>
              </a:rPr>
              <a:t>韩国</a:t>
            </a:r>
            <a:endParaRPr lang="en-US" sz="1600" b="1" noProof="1">
              <a:solidFill>
                <a:prstClr val="white"/>
              </a:solidFill>
            </a:endParaRPr>
          </a:p>
        </p:txBody>
      </p:sp>
      <p:sp>
        <p:nvSpPr>
          <p:cNvPr id="33800" name="Rectangle 1"/>
          <p:cNvSpPr>
            <a:spLocks noChangeArrowheads="1"/>
          </p:cNvSpPr>
          <p:nvPr/>
        </p:nvSpPr>
        <p:spPr bwMode="auto">
          <a:xfrm>
            <a:off x="492125" y="211138"/>
            <a:ext cx="0" cy="457200"/>
          </a:xfrm>
          <a:prstGeom prst="rect">
            <a:avLst/>
          </a:prstGeom>
          <a:solidFill>
            <a:srgbClr val="FFFFFF"/>
          </a:solidFill>
          <a:ln w="9525">
            <a:noFill/>
            <a:miter lim="800000"/>
            <a:headEnd/>
            <a:tailEnd/>
          </a:ln>
        </p:spPr>
        <p:txBody>
          <a:bodyPr wrap="none" lIns="0" tIns="88872" rIns="0" bIns="88872" anchor="ctr">
            <a:spAutoFit/>
          </a:bodyPr>
          <a:lstStyle/>
          <a:p>
            <a:pPr eaLnBrk="0" hangingPunct="0"/>
            <a:endParaRPr lang="zh-CN" altLang="zh-CN">
              <a:latin typeface="Arial" charset="0"/>
            </a:endParaRPr>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4">
                                            <p:bg/>
                                          </p:spTgt>
                                        </p:tgtEl>
                                        <p:attrNameLst>
                                          <p:attrName>style.visibility</p:attrName>
                                        </p:attrNameLst>
                                      </p:cBhvr>
                                      <p:to>
                                        <p:strVal val="visible"/>
                                      </p:to>
                                    </p:set>
                                    <p:anim calcmode="lin" valueType="num">
                                      <p:cBhvr>
                                        <p:cTn id="7" dur="300" fill="hold"/>
                                        <p:tgtEl>
                                          <p:spTgt spid="34">
                                            <p:bg/>
                                          </p:spTgt>
                                        </p:tgtEl>
                                        <p:attrNameLst>
                                          <p:attrName>ppt_w</p:attrName>
                                        </p:attrNameLst>
                                      </p:cBhvr>
                                      <p:tavLst>
                                        <p:tav tm="0">
                                          <p:val>
                                            <p:fltVal val="0"/>
                                          </p:val>
                                        </p:tav>
                                        <p:tav tm="100000">
                                          <p:val>
                                            <p:strVal val="#ppt_w"/>
                                          </p:val>
                                        </p:tav>
                                      </p:tavLst>
                                    </p:anim>
                                    <p:anim calcmode="lin" valueType="num">
                                      <p:cBhvr>
                                        <p:cTn id="8" dur="300" fill="hold"/>
                                        <p:tgtEl>
                                          <p:spTgt spid="34">
                                            <p:bg/>
                                          </p:spTgt>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34">
                                            <p:txEl>
                                              <p:pRg st="0" end="0"/>
                                            </p:txEl>
                                          </p:spTgt>
                                        </p:tgtEl>
                                        <p:attrNameLst>
                                          <p:attrName>style.visibility</p:attrName>
                                        </p:attrNameLst>
                                      </p:cBhvr>
                                      <p:to>
                                        <p:strVal val="visible"/>
                                      </p:to>
                                    </p:set>
                                    <p:anim calcmode="lin" valueType="num">
                                      <p:cBhvr>
                                        <p:cTn id="12" dur="3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13" dur="300" fill="hold"/>
                                        <p:tgtEl>
                                          <p:spTgt spid="34">
                                            <p:txEl>
                                              <p:pRg st="0" end="0"/>
                                            </p:txEl>
                                          </p:spTgt>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500"/>
                                        <p:tgtEl>
                                          <p:spTgt spid="38"/>
                                        </p:tgtEl>
                                      </p:cBhvr>
                                    </p:animEffect>
                                  </p:childTnLst>
                                </p:cTn>
                              </p:par>
                            </p:childTnLst>
                          </p:cTn>
                        </p:par>
                        <p:par>
                          <p:cTn id="18" fill="hold">
                            <p:stCondLst>
                              <p:cond delay="1500"/>
                            </p:stCondLst>
                            <p:childTnLst>
                              <p:par>
                                <p:cTn id="19" presetID="23" presetClass="entr" presetSubtype="16" fill="hold" grpId="0" nodeType="afterEffect">
                                  <p:stCondLst>
                                    <p:cond delay="0"/>
                                  </p:stCondLst>
                                  <p:childTnLst>
                                    <p:set>
                                      <p:cBhvr>
                                        <p:cTn id="20" dur="1" fill="hold">
                                          <p:stCondLst>
                                            <p:cond delay="0"/>
                                          </p:stCondLst>
                                        </p:cTn>
                                        <p:tgtEl>
                                          <p:spTgt spid="45">
                                            <p:bg/>
                                          </p:spTgt>
                                        </p:tgtEl>
                                        <p:attrNameLst>
                                          <p:attrName>style.visibility</p:attrName>
                                        </p:attrNameLst>
                                      </p:cBhvr>
                                      <p:to>
                                        <p:strVal val="visible"/>
                                      </p:to>
                                    </p:set>
                                    <p:anim calcmode="lin" valueType="num">
                                      <p:cBhvr>
                                        <p:cTn id="21" dur="300" fill="hold"/>
                                        <p:tgtEl>
                                          <p:spTgt spid="45">
                                            <p:bg/>
                                          </p:spTgt>
                                        </p:tgtEl>
                                        <p:attrNameLst>
                                          <p:attrName>ppt_w</p:attrName>
                                        </p:attrNameLst>
                                      </p:cBhvr>
                                      <p:tavLst>
                                        <p:tav tm="0">
                                          <p:val>
                                            <p:fltVal val="0"/>
                                          </p:val>
                                        </p:tav>
                                        <p:tav tm="100000">
                                          <p:val>
                                            <p:strVal val="#ppt_w"/>
                                          </p:val>
                                        </p:tav>
                                      </p:tavLst>
                                    </p:anim>
                                    <p:anim calcmode="lin" valueType="num">
                                      <p:cBhvr>
                                        <p:cTn id="22" dur="300" fill="hold"/>
                                        <p:tgtEl>
                                          <p:spTgt spid="45">
                                            <p:bg/>
                                          </p:spTgt>
                                        </p:tgtEl>
                                        <p:attrNameLst>
                                          <p:attrName>ppt_h</p:attrName>
                                        </p:attrNameLst>
                                      </p:cBhvr>
                                      <p:tavLst>
                                        <p:tav tm="0">
                                          <p:val>
                                            <p:fltVal val="0"/>
                                          </p:val>
                                        </p:tav>
                                        <p:tav tm="100000">
                                          <p:val>
                                            <p:strVal val="#ppt_h"/>
                                          </p:val>
                                        </p:tav>
                                      </p:tavLst>
                                    </p:anim>
                                  </p:childTnLst>
                                </p:cTn>
                              </p:par>
                            </p:childTnLst>
                          </p:cTn>
                        </p:par>
                        <p:par>
                          <p:cTn id="23" fill="hold">
                            <p:stCondLst>
                              <p:cond delay="2000"/>
                            </p:stCondLst>
                            <p:childTnLst>
                              <p:par>
                                <p:cTn id="24" presetID="23" presetClass="entr" presetSubtype="16" fill="hold" grpId="0" nodeType="afterEffect">
                                  <p:stCondLst>
                                    <p:cond delay="0"/>
                                  </p:stCondLst>
                                  <p:childTnLst>
                                    <p:set>
                                      <p:cBhvr>
                                        <p:cTn id="25" dur="1" fill="hold">
                                          <p:stCondLst>
                                            <p:cond delay="0"/>
                                          </p:stCondLst>
                                        </p:cTn>
                                        <p:tgtEl>
                                          <p:spTgt spid="45">
                                            <p:txEl>
                                              <p:pRg st="0" end="0"/>
                                            </p:txEl>
                                          </p:spTgt>
                                        </p:tgtEl>
                                        <p:attrNameLst>
                                          <p:attrName>style.visibility</p:attrName>
                                        </p:attrNameLst>
                                      </p:cBhvr>
                                      <p:to>
                                        <p:strVal val="visible"/>
                                      </p:to>
                                    </p:set>
                                    <p:anim calcmode="lin" valueType="num">
                                      <p:cBhvr>
                                        <p:cTn id="26" dur="300" fill="hold"/>
                                        <p:tgtEl>
                                          <p:spTgt spid="45">
                                            <p:txEl>
                                              <p:pRg st="0" end="0"/>
                                            </p:txEl>
                                          </p:spTgt>
                                        </p:tgtEl>
                                        <p:attrNameLst>
                                          <p:attrName>ppt_w</p:attrName>
                                        </p:attrNameLst>
                                      </p:cBhvr>
                                      <p:tavLst>
                                        <p:tav tm="0">
                                          <p:val>
                                            <p:fltVal val="0"/>
                                          </p:val>
                                        </p:tav>
                                        <p:tav tm="100000">
                                          <p:val>
                                            <p:strVal val="#ppt_w"/>
                                          </p:val>
                                        </p:tav>
                                      </p:tavLst>
                                    </p:anim>
                                    <p:anim calcmode="lin" valueType="num">
                                      <p:cBhvr>
                                        <p:cTn id="27" dur="300" fill="hold"/>
                                        <p:tgtEl>
                                          <p:spTgt spid="45">
                                            <p:txEl>
                                              <p:pRg st="0" end="0"/>
                                            </p:txEl>
                                          </p:spTgt>
                                        </p:tgtEl>
                                        <p:attrNameLst>
                                          <p:attrName>ppt_h</p:attrName>
                                        </p:attrNameLst>
                                      </p:cBhvr>
                                      <p:tavLst>
                                        <p:tav tm="0">
                                          <p:val>
                                            <p:fltVal val="0"/>
                                          </p:val>
                                        </p:tav>
                                        <p:tav tm="100000">
                                          <p:val>
                                            <p:strVal val="#ppt_h"/>
                                          </p:val>
                                        </p:tav>
                                      </p:tavLst>
                                    </p:anim>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1" grpId="0"/>
      <p:bldP spid="34" grpId="0" build="p" animBg="1"/>
      <p:bldP spid="45"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4818" name="TextBox 51"/>
          <p:cNvSpPr txBox="1">
            <a:spLocks noChangeArrowheads="1"/>
          </p:cNvSpPr>
          <p:nvPr/>
        </p:nvSpPr>
        <p:spPr bwMode="auto">
          <a:xfrm>
            <a:off x="700088" y="679450"/>
            <a:ext cx="1827212" cy="584200"/>
          </a:xfrm>
          <a:prstGeom prst="rect">
            <a:avLst/>
          </a:prstGeom>
          <a:noFill/>
          <a:ln w="9525">
            <a:noFill/>
            <a:miter lim="800000"/>
            <a:headEnd/>
            <a:tailEnd/>
          </a:ln>
        </p:spPr>
        <p:txBody>
          <a:bodyPr wrap="none">
            <a:spAutoFit/>
          </a:bodyPr>
          <a:lstStyle/>
          <a:p>
            <a:r>
              <a:rPr lang="zh-CN" altLang="en-US" sz="3200" b="1">
                <a:solidFill>
                  <a:srgbClr val="EEF2F5"/>
                </a:solidFill>
                <a:ea typeface="Open Sans"/>
                <a:cs typeface="Open Sans"/>
              </a:rPr>
              <a:t>萨德系统</a:t>
            </a:r>
            <a:endParaRPr lang="en-US" altLang="en-US" sz="3200" b="1">
              <a:solidFill>
                <a:srgbClr val="EEF2F5"/>
              </a:solidFill>
              <a:ea typeface="Open Sans"/>
              <a:cs typeface="Open Sans"/>
            </a:endParaRPr>
          </a:p>
        </p:txBody>
      </p:sp>
      <p:sp>
        <p:nvSpPr>
          <p:cNvPr id="34819" name="Freeform 11"/>
          <p:cNvSpPr>
            <a:spLocks/>
          </p:cNvSpPr>
          <p:nvPr/>
        </p:nvSpPr>
        <p:spPr bwMode="auto">
          <a:xfrm>
            <a:off x="11410950" y="6348413"/>
            <a:ext cx="171450" cy="171450"/>
          </a:xfrm>
          <a:custGeom>
            <a:avLst/>
            <a:gdLst>
              <a:gd name="T0" fmla="*/ 0 w 228600"/>
              <a:gd name="T1" fmla="*/ 0 h 228600"/>
              <a:gd name="T2" fmla="*/ 228600 w 228600"/>
              <a:gd name="T3" fmla="*/ 228600 h 228600"/>
            </a:gdLst>
            <a:ahLst/>
            <a:cxnLst>
              <a:cxn ang="0">
                <a:pos x="124067" y="68591"/>
              </a:cxn>
              <a:cxn ang="0">
                <a:pos x="129034" y="70991"/>
              </a:cxn>
              <a:cxn ang="0">
                <a:pos x="171004" y="114300"/>
              </a:cxn>
              <a:cxn ang="0">
                <a:pos x="129034" y="157609"/>
              </a:cxn>
              <a:cxn ang="0">
                <a:pos x="123900" y="159841"/>
              </a:cxn>
              <a:cxn ang="0">
                <a:pos x="118765" y="157609"/>
              </a:cxn>
              <a:cxn ang="0">
                <a:pos x="118765" y="147786"/>
              </a:cxn>
              <a:cxn ang="0">
                <a:pos x="145108" y="121443"/>
              </a:cxn>
              <a:cxn ang="0">
                <a:pos x="64294" y="121443"/>
              </a:cxn>
              <a:cxn ang="0">
                <a:pos x="59159" y="119211"/>
              </a:cxn>
              <a:cxn ang="0">
                <a:pos x="57150" y="114076"/>
              </a:cxn>
              <a:cxn ang="0">
                <a:pos x="59159" y="109165"/>
              </a:cxn>
              <a:cxn ang="0">
                <a:pos x="64294" y="107156"/>
              </a:cxn>
              <a:cxn ang="0">
                <a:pos x="144661" y="107156"/>
              </a:cxn>
              <a:cxn ang="0">
                <a:pos x="118765" y="81260"/>
              </a:cxn>
              <a:cxn ang="0">
                <a:pos x="118988" y="71214"/>
              </a:cxn>
              <a:cxn ang="0">
                <a:pos x="124067" y="68591"/>
              </a:cxn>
              <a:cxn ang="0">
                <a:pos x="114300" y="14287"/>
              </a:cxn>
              <a:cxn ang="0">
                <a:pos x="43532" y="43532"/>
              </a:cxn>
              <a:cxn ang="0">
                <a:pos x="14288" y="114300"/>
              </a:cxn>
              <a:cxn ang="0">
                <a:pos x="43532" y="185291"/>
              </a:cxn>
              <a:cxn ang="0">
                <a:pos x="114300" y="214759"/>
              </a:cxn>
              <a:cxn ang="0">
                <a:pos x="185068" y="185291"/>
              </a:cxn>
              <a:cxn ang="0">
                <a:pos x="214313" y="114300"/>
              </a:cxn>
              <a:cxn ang="0">
                <a:pos x="185068" y="43532"/>
              </a:cxn>
              <a:cxn ang="0">
                <a:pos x="114300" y="14287"/>
              </a:cxn>
              <a:cxn ang="0">
                <a:pos x="114300" y="0"/>
              </a:cxn>
              <a:cxn ang="0">
                <a:pos x="195114" y="33486"/>
              </a:cxn>
              <a:cxn ang="0">
                <a:pos x="228600" y="114300"/>
              </a:cxn>
              <a:cxn ang="0">
                <a:pos x="195114" y="195113"/>
              </a:cxn>
              <a:cxn ang="0">
                <a:pos x="114300" y="228600"/>
              </a:cxn>
              <a:cxn ang="0">
                <a:pos x="33487" y="195113"/>
              </a:cxn>
              <a:cxn ang="0">
                <a:pos x="0" y="114300"/>
              </a:cxn>
              <a:cxn ang="0">
                <a:pos x="33487" y="33486"/>
              </a:cxn>
              <a:cxn ang="0">
                <a:pos x="114300" y="0"/>
              </a:cxn>
            </a:cxnLst>
            <a:rect l="T0" t="T1" r="T2" b="T3"/>
            <a:pathLst>
              <a:path w="228600" h="228600">
                <a:moveTo>
                  <a:pt x="124067" y="68591"/>
                </a:moveTo>
                <a:cubicBezTo>
                  <a:pt x="125741" y="68554"/>
                  <a:pt x="127397" y="69354"/>
                  <a:pt x="129034" y="70991"/>
                </a:cubicBezTo>
                <a:lnTo>
                  <a:pt x="171004" y="114300"/>
                </a:lnTo>
                <a:lnTo>
                  <a:pt x="129034" y="157609"/>
                </a:lnTo>
                <a:cubicBezTo>
                  <a:pt x="127546" y="159097"/>
                  <a:pt x="125834" y="159841"/>
                  <a:pt x="123900" y="159841"/>
                </a:cubicBezTo>
                <a:cubicBezTo>
                  <a:pt x="121965" y="159841"/>
                  <a:pt x="120253" y="159097"/>
                  <a:pt x="118765" y="157609"/>
                </a:cubicBezTo>
                <a:cubicBezTo>
                  <a:pt x="115491" y="154334"/>
                  <a:pt x="115491" y="151060"/>
                  <a:pt x="118765" y="147786"/>
                </a:cubicBezTo>
                <a:lnTo>
                  <a:pt x="145108" y="121443"/>
                </a:lnTo>
                <a:lnTo>
                  <a:pt x="64294" y="121443"/>
                </a:lnTo>
                <a:cubicBezTo>
                  <a:pt x="62210" y="121443"/>
                  <a:pt x="60499" y="120699"/>
                  <a:pt x="59159" y="119211"/>
                </a:cubicBezTo>
                <a:cubicBezTo>
                  <a:pt x="57820" y="117723"/>
                  <a:pt x="57150" y="116011"/>
                  <a:pt x="57150" y="114076"/>
                </a:cubicBezTo>
                <a:cubicBezTo>
                  <a:pt x="57150" y="112142"/>
                  <a:pt x="57820" y="110505"/>
                  <a:pt x="59159" y="109165"/>
                </a:cubicBezTo>
                <a:cubicBezTo>
                  <a:pt x="60499" y="107826"/>
                  <a:pt x="62210" y="107156"/>
                  <a:pt x="64294" y="107156"/>
                </a:cubicBezTo>
                <a:lnTo>
                  <a:pt x="144661" y="107156"/>
                </a:lnTo>
                <a:lnTo>
                  <a:pt x="118765" y="81260"/>
                </a:lnTo>
                <a:cubicBezTo>
                  <a:pt x="115491" y="77986"/>
                  <a:pt x="115565" y="74637"/>
                  <a:pt x="118988" y="71214"/>
                </a:cubicBezTo>
                <a:cubicBezTo>
                  <a:pt x="120700" y="69502"/>
                  <a:pt x="122393" y="68628"/>
                  <a:pt x="124067" y="68591"/>
                </a:cubicBezTo>
                <a:close/>
                <a:moveTo>
                  <a:pt x="114300" y="14287"/>
                </a:moveTo>
                <a:cubicBezTo>
                  <a:pt x="86618" y="14287"/>
                  <a:pt x="63029" y="24035"/>
                  <a:pt x="43532" y="43532"/>
                </a:cubicBezTo>
                <a:cubicBezTo>
                  <a:pt x="24036" y="63028"/>
                  <a:pt x="14288" y="86618"/>
                  <a:pt x="14288" y="114300"/>
                </a:cubicBezTo>
                <a:cubicBezTo>
                  <a:pt x="14288" y="141982"/>
                  <a:pt x="24036" y="165645"/>
                  <a:pt x="43532" y="185291"/>
                </a:cubicBezTo>
                <a:cubicBezTo>
                  <a:pt x="63029" y="204936"/>
                  <a:pt x="86618" y="214759"/>
                  <a:pt x="114300" y="214759"/>
                </a:cubicBezTo>
                <a:cubicBezTo>
                  <a:pt x="141982" y="214759"/>
                  <a:pt x="165572" y="204936"/>
                  <a:pt x="185068" y="185291"/>
                </a:cubicBezTo>
                <a:cubicBezTo>
                  <a:pt x="204564" y="165645"/>
                  <a:pt x="214313" y="141982"/>
                  <a:pt x="214313" y="114300"/>
                </a:cubicBezTo>
                <a:cubicBezTo>
                  <a:pt x="214313" y="86618"/>
                  <a:pt x="204564" y="63028"/>
                  <a:pt x="185068" y="43532"/>
                </a:cubicBezTo>
                <a:cubicBezTo>
                  <a:pt x="165572" y="24035"/>
                  <a:pt x="141982" y="14287"/>
                  <a:pt x="114300" y="14287"/>
                </a:cubicBezTo>
                <a:close/>
                <a:moveTo>
                  <a:pt x="114300" y="0"/>
                </a:moveTo>
                <a:cubicBezTo>
                  <a:pt x="145852" y="0"/>
                  <a:pt x="172790" y="11162"/>
                  <a:pt x="195114" y="33486"/>
                </a:cubicBezTo>
                <a:cubicBezTo>
                  <a:pt x="217438" y="55810"/>
                  <a:pt x="228600" y="82748"/>
                  <a:pt x="228600" y="114300"/>
                </a:cubicBezTo>
                <a:cubicBezTo>
                  <a:pt x="228600" y="145851"/>
                  <a:pt x="217438" y="172789"/>
                  <a:pt x="195114" y="195113"/>
                </a:cubicBezTo>
                <a:cubicBezTo>
                  <a:pt x="172790" y="217438"/>
                  <a:pt x="145852" y="228600"/>
                  <a:pt x="114300" y="228600"/>
                </a:cubicBezTo>
                <a:cubicBezTo>
                  <a:pt x="82749" y="228600"/>
                  <a:pt x="55811" y="217438"/>
                  <a:pt x="33487" y="195113"/>
                </a:cubicBezTo>
                <a:cubicBezTo>
                  <a:pt x="11162" y="172789"/>
                  <a:pt x="0" y="145851"/>
                  <a:pt x="0" y="114300"/>
                </a:cubicBezTo>
                <a:cubicBezTo>
                  <a:pt x="0" y="82748"/>
                  <a:pt x="11162" y="55810"/>
                  <a:pt x="33487" y="33486"/>
                </a:cubicBezTo>
                <a:cubicBezTo>
                  <a:pt x="55811" y="11162"/>
                  <a:pt x="82749" y="0"/>
                  <a:pt x="114300" y="0"/>
                </a:cubicBezTo>
                <a:close/>
              </a:path>
            </a:pathLst>
          </a:custGeom>
          <a:solidFill>
            <a:schemeClr val="tx2"/>
          </a:solidFill>
          <a:ln w="9525">
            <a:noFill/>
            <a:round/>
            <a:headEnd/>
            <a:tailEnd/>
          </a:ln>
        </p:spPr>
        <p:txBody>
          <a:bodyPr/>
          <a:lstStyle/>
          <a:p>
            <a:endParaRPr lang="zh-CN" altLang="en-US"/>
          </a:p>
        </p:txBody>
      </p:sp>
      <p:sp>
        <p:nvSpPr>
          <p:cNvPr id="34820" name="Freeform 13"/>
          <p:cNvSpPr>
            <a:spLocks/>
          </p:cNvSpPr>
          <p:nvPr/>
        </p:nvSpPr>
        <p:spPr bwMode="auto">
          <a:xfrm flipH="1">
            <a:off x="11166475" y="6348413"/>
            <a:ext cx="171450" cy="171450"/>
          </a:xfrm>
          <a:custGeom>
            <a:avLst/>
            <a:gdLst>
              <a:gd name="T0" fmla="*/ 0 w 228600"/>
              <a:gd name="T1" fmla="*/ 0 h 228600"/>
              <a:gd name="T2" fmla="*/ 228600 w 228600"/>
              <a:gd name="T3" fmla="*/ 228600 h 228600"/>
            </a:gdLst>
            <a:ahLst/>
            <a:cxnLst>
              <a:cxn ang="0">
                <a:pos x="124067" y="68591"/>
              </a:cxn>
              <a:cxn ang="0">
                <a:pos x="129034" y="70991"/>
              </a:cxn>
              <a:cxn ang="0">
                <a:pos x="171004" y="114300"/>
              </a:cxn>
              <a:cxn ang="0">
                <a:pos x="129034" y="157609"/>
              </a:cxn>
              <a:cxn ang="0">
                <a:pos x="123900" y="159841"/>
              </a:cxn>
              <a:cxn ang="0">
                <a:pos x="118765" y="157609"/>
              </a:cxn>
              <a:cxn ang="0">
                <a:pos x="118765" y="147786"/>
              </a:cxn>
              <a:cxn ang="0">
                <a:pos x="145108" y="121443"/>
              </a:cxn>
              <a:cxn ang="0">
                <a:pos x="64294" y="121443"/>
              </a:cxn>
              <a:cxn ang="0">
                <a:pos x="59159" y="119211"/>
              </a:cxn>
              <a:cxn ang="0">
                <a:pos x="57150" y="114076"/>
              </a:cxn>
              <a:cxn ang="0">
                <a:pos x="59159" y="109165"/>
              </a:cxn>
              <a:cxn ang="0">
                <a:pos x="64294" y="107156"/>
              </a:cxn>
              <a:cxn ang="0">
                <a:pos x="144661" y="107156"/>
              </a:cxn>
              <a:cxn ang="0">
                <a:pos x="118765" y="81260"/>
              </a:cxn>
              <a:cxn ang="0">
                <a:pos x="118988" y="71214"/>
              </a:cxn>
              <a:cxn ang="0">
                <a:pos x="124067" y="68591"/>
              </a:cxn>
              <a:cxn ang="0">
                <a:pos x="114300" y="14287"/>
              </a:cxn>
              <a:cxn ang="0">
                <a:pos x="43532" y="43532"/>
              </a:cxn>
              <a:cxn ang="0">
                <a:pos x="14288" y="114300"/>
              </a:cxn>
              <a:cxn ang="0">
                <a:pos x="43532" y="185291"/>
              </a:cxn>
              <a:cxn ang="0">
                <a:pos x="114300" y="214759"/>
              </a:cxn>
              <a:cxn ang="0">
                <a:pos x="185068" y="185291"/>
              </a:cxn>
              <a:cxn ang="0">
                <a:pos x="214313" y="114300"/>
              </a:cxn>
              <a:cxn ang="0">
                <a:pos x="185068" y="43532"/>
              </a:cxn>
              <a:cxn ang="0">
                <a:pos x="114300" y="14287"/>
              </a:cxn>
              <a:cxn ang="0">
                <a:pos x="114300" y="0"/>
              </a:cxn>
              <a:cxn ang="0">
                <a:pos x="195114" y="33486"/>
              </a:cxn>
              <a:cxn ang="0">
                <a:pos x="228600" y="114300"/>
              </a:cxn>
              <a:cxn ang="0">
                <a:pos x="195114" y="195113"/>
              </a:cxn>
              <a:cxn ang="0">
                <a:pos x="114300" y="228600"/>
              </a:cxn>
              <a:cxn ang="0">
                <a:pos x="33487" y="195113"/>
              </a:cxn>
              <a:cxn ang="0">
                <a:pos x="0" y="114300"/>
              </a:cxn>
              <a:cxn ang="0">
                <a:pos x="33487" y="33486"/>
              </a:cxn>
              <a:cxn ang="0">
                <a:pos x="114300" y="0"/>
              </a:cxn>
            </a:cxnLst>
            <a:rect l="T0" t="T1" r="T2" b="T3"/>
            <a:pathLst>
              <a:path w="228600" h="228600">
                <a:moveTo>
                  <a:pt x="124067" y="68591"/>
                </a:moveTo>
                <a:cubicBezTo>
                  <a:pt x="125741" y="68554"/>
                  <a:pt x="127397" y="69354"/>
                  <a:pt x="129034" y="70991"/>
                </a:cubicBezTo>
                <a:lnTo>
                  <a:pt x="171004" y="114300"/>
                </a:lnTo>
                <a:lnTo>
                  <a:pt x="129034" y="157609"/>
                </a:lnTo>
                <a:cubicBezTo>
                  <a:pt x="127546" y="159097"/>
                  <a:pt x="125834" y="159841"/>
                  <a:pt x="123900" y="159841"/>
                </a:cubicBezTo>
                <a:cubicBezTo>
                  <a:pt x="121965" y="159841"/>
                  <a:pt x="120253" y="159097"/>
                  <a:pt x="118765" y="157609"/>
                </a:cubicBezTo>
                <a:cubicBezTo>
                  <a:pt x="115491" y="154334"/>
                  <a:pt x="115491" y="151060"/>
                  <a:pt x="118765" y="147786"/>
                </a:cubicBezTo>
                <a:lnTo>
                  <a:pt x="145108" y="121443"/>
                </a:lnTo>
                <a:lnTo>
                  <a:pt x="64294" y="121443"/>
                </a:lnTo>
                <a:cubicBezTo>
                  <a:pt x="62210" y="121443"/>
                  <a:pt x="60499" y="120699"/>
                  <a:pt x="59159" y="119211"/>
                </a:cubicBezTo>
                <a:cubicBezTo>
                  <a:pt x="57820" y="117723"/>
                  <a:pt x="57150" y="116011"/>
                  <a:pt x="57150" y="114076"/>
                </a:cubicBezTo>
                <a:cubicBezTo>
                  <a:pt x="57150" y="112142"/>
                  <a:pt x="57820" y="110505"/>
                  <a:pt x="59159" y="109165"/>
                </a:cubicBezTo>
                <a:cubicBezTo>
                  <a:pt x="60499" y="107826"/>
                  <a:pt x="62210" y="107156"/>
                  <a:pt x="64294" y="107156"/>
                </a:cubicBezTo>
                <a:lnTo>
                  <a:pt x="144661" y="107156"/>
                </a:lnTo>
                <a:lnTo>
                  <a:pt x="118765" y="81260"/>
                </a:lnTo>
                <a:cubicBezTo>
                  <a:pt x="115491" y="77986"/>
                  <a:pt x="115565" y="74637"/>
                  <a:pt x="118988" y="71214"/>
                </a:cubicBezTo>
                <a:cubicBezTo>
                  <a:pt x="120700" y="69502"/>
                  <a:pt x="122393" y="68628"/>
                  <a:pt x="124067" y="68591"/>
                </a:cubicBezTo>
                <a:close/>
                <a:moveTo>
                  <a:pt x="114300" y="14287"/>
                </a:moveTo>
                <a:cubicBezTo>
                  <a:pt x="86618" y="14287"/>
                  <a:pt x="63029" y="24035"/>
                  <a:pt x="43532" y="43532"/>
                </a:cubicBezTo>
                <a:cubicBezTo>
                  <a:pt x="24036" y="63028"/>
                  <a:pt x="14288" y="86618"/>
                  <a:pt x="14288" y="114300"/>
                </a:cubicBezTo>
                <a:cubicBezTo>
                  <a:pt x="14288" y="141982"/>
                  <a:pt x="24036" y="165645"/>
                  <a:pt x="43532" y="185291"/>
                </a:cubicBezTo>
                <a:cubicBezTo>
                  <a:pt x="63029" y="204936"/>
                  <a:pt x="86618" y="214759"/>
                  <a:pt x="114300" y="214759"/>
                </a:cubicBezTo>
                <a:cubicBezTo>
                  <a:pt x="141982" y="214759"/>
                  <a:pt x="165572" y="204936"/>
                  <a:pt x="185068" y="185291"/>
                </a:cubicBezTo>
                <a:cubicBezTo>
                  <a:pt x="204564" y="165645"/>
                  <a:pt x="214313" y="141982"/>
                  <a:pt x="214313" y="114300"/>
                </a:cubicBezTo>
                <a:cubicBezTo>
                  <a:pt x="214313" y="86618"/>
                  <a:pt x="204564" y="63028"/>
                  <a:pt x="185068" y="43532"/>
                </a:cubicBezTo>
                <a:cubicBezTo>
                  <a:pt x="165572" y="24035"/>
                  <a:pt x="141982" y="14287"/>
                  <a:pt x="114300" y="14287"/>
                </a:cubicBezTo>
                <a:close/>
                <a:moveTo>
                  <a:pt x="114300" y="0"/>
                </a:moveTo>
                <a:cubicBezTo>
                  <a:pt x="145852" y="0"/>
                  <a:pt x="172790" y="11162"/>
                  <a:pt x="195114" y="33486"/>
                </a:cubicBezTo>
                <a:cubicBezTo>
                  <a:pt x="217438" y="55810"/>
                  <a:pt x="228600" y="82748"/>
                  <a:pt x="228600" y="114300"/>
                </a:cubicBezTo>
                <a:cubicBezTo>
                  <a:pt x="228600" y="145851"/>
                  <a:pt x="217438" y="172789"/>
                  <a:pt x="195114" y="195113"/>
                </a:cubicBezTo>
                <a:cubicBezTo>
                  <a:pt x="172790" y="217438"/>
                  <a:pt x="145852" y="228600"/>
                  <a:pt x="114300" y="228600"/>
                </a:cubicBezTo>
                <a:cubicBezTo>
                  <a:pt x="82749" y="228600"/>
                  <a:pt x="55811" y="217438"/>
                  <a:pt x="33487" y="195113"/>
                </a:cubicBezTo>
                <a:cubicBezTo>
                  <a:pt x="11162" y="172789"/>
                  <a:pt x="0" y="145851"/>
                  <a:pt x="0" y="114300"/>
                </a:cubicBezTo>
                <a:cubicBezTo>
                  <a:pt x="0" y="82748"/>
                  <a:pt x="11162" y="55810"/>
                  <a:pt x="33487" y="33486"/>
                </a:cubicBezTo>
                <a:cubicBezTo>
                  <a:pt x="55811" y="11162"/>
                  <a:pt x="82749" y="0"/>
                  <a:pt x="114300" y="0"/>
                </a:cubicBezTo>
                <a:close/>
              </a:path>
            </a:pathLst>
          </a:custGeom>
          <a:solidFill>
            <a:schemeClr val="tx2"/>
          </a:solidFill>
          <a:ln w="9525">
            <a:noFill/>
            <a:round/>
            <a:headEnd/>
            <a:tailEnd/>
          </a:ln>
        </p:spPr>
        <p:txBody>
          <a:bodyPr/>
          <a:lstStyle/>
          <a:p>
            <a:endParaRPr lang="zh-CN" altLang="en-US"/>
          </a:p>
        </p:txBody>
      </p:sp>
      <p:grpSp>
        <p:nvGrpSpPr>
          <p:cNvPr id="34821" name="Group 1"/>
          <p:cNvGrpSpPr>
            <a:grpSpLocks/>
          </p:cNvGrpSpPr>
          <p:nvPr/>
        </p:nvGrpSpPr>
        <p:grpSpPr bwMode="auto">
          <a:xfrm>
            <a:off x="811213" y="1454150"/>
            <a:ext cx="515937" cy="46038"/>
            <a:chOff x="603399" y="1554480"/>
            <a:chExt cx="515620" cy="45720"/>
          </a:xfrm>
        </p:grpSpPr>
        <p:sp>
          <p:nvSpPr>
            <p:cNvPr id="5" name="Oval 4"/>
            <p:cNvSpPr/>
            <p:nvPr/>
          </p:nvSpPr>
          <p:spPr>
            <a:xfrm>
              <a:off x="603399" y="1554480"/>
              <a:ext cx="46009"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5" name="Oval 24"/>
            <p:cNvSpPr/>
            <p:nvPr/>
          </p:nvSpPr>
          <p:spPr>
            <a:xfrm>
              <a:off x="720802" y="1554480"/>
              <a:ext cx="46009"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6" name="Oval 25"/>
            <p:cNvSpPr/>
            <p:nvPr/>
          </p:nvSpPr>
          <p:spPr>
            <a:xfrm>
              <a:off x="838205" y="1554480"/>
              <a:ext cx="46009"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7" name="Oval 26"/>
            <p:cNvSpPr/>
            <p:nvPr/>
          </p:nvSpPr>
          <p:spPr>
            <a:xfrm>
              <a:off x="955607" y="1554480"/>
              <a:ext cx="46009" cy="45720"/>
            </a:xfrm>
            <a:prstGeom prst="ellipse">
              <a:avLst/>
            </a:prstGeom>
            <a:solidFill>
              <a:schemeClr val="accent1"/>
            </a:solid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sp>
          <p:nvSpPr>
            <p:cNvPr id="29" name="Oval 28"/>
            <p:cNvSpPr/>
            <p:nvPr/>
          </p:nvSpPr>
          <p:spPr>
            <a:xfrm>
              <a:off x="1073010" y="1554480"/>
              <a:ext cx="46009" cy="45720"/>
            </a:xfrm>
            <a:prstGeom prst="ellipse">
              <a:avLst/>
            </a:prstGeom>
            <a:noFill/>
            <a:ln w="3175">
              <a:solidFill>
                <a:srgbClr val="1BBC9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grpSp>
      <p:sp>
        <p:nvSpPr>
          <p:cNvPr id="63" name="Rectangle 62"/>
          <p:cNvSpPr>
            <a:spLocks noChangeArrowheads="1"/>
          </p:cNvSpPr>
          <p:nvPr/>
        </p:nvSpPr>
        <p:spPr bwMode="auto">
          <a:xfrm>
            <a:off x="700088" y="1938338"/>
            <a:ext cx="5410200" cy="1006475"/>
          </a:xfrm>
          <a:prstGeom prst="rect">
            <a:avLst/>
          </a:prstGeom>
          <a:noFill/>
          <a:ln w="9525">
            <a:noFill/>
            <a:miter lim="800000"/>
            <a:headEnd/>
            <a:tailEnd/>
          </a:ln>
        </p:spPr>
        <p:txBody>
          <a:bodyPr>
            <a:spAutoFit/>
          </a:bodyPr>
          <a:lstStyle/>
          <a:p>
            <a:pPr>
              <a:lnSpc>
                <a:spcPct val="130000"/>
              </a:lnSpc>
            </a:pPr>
            <a:r>
              <a:rPr lang="zh-CN" altLang="en-US" sz="1600" b="1">
                <a:solidFill>
                  <a:srgbClr val="EEF2F5"/>
                </a:solidFill>
                <a:latin typeface="黑体" pitchFamily="2" charset="-122"/>
                <a:ea typeface="黑体" pitchFamily="2" charset="-122"/>
              </a:rPr>
              <a:t>“萨德”系统全称“末端高空区域防御系统”</a:t>
            </a:r>
            <a:endParaRPr lang="en-US" altLang="zh-CN" sz="1600" b="1">
              <a:solidFill>
                <a:srgbClr val="EEF2F5"/>
              </a:solidFill>
              <a:latin typeface="黑体" pitchFamily="2" charset="-122"/>
              <a:ea typeface="黑体" pitchFamily="2" charset="-122"/>
            </a:endParaRPr>
          </a:p>
          <a:p>
            <a:pPr>
              <a:lnSpc>
                <a:spcPct val="130000"/>
              </a:lnSpc>
            </a:pPr>
            <a:r>
              <a:rPr lang="zh-CN" altLang="en-US" sz="1600" b="1">
                <a:solidFill>
                  <a:srgbClr val="EEF2F5"/>
                </a:solidFill>
                <a:latin typeface="黑体" pitchFamily="2" charset="-122"/>
                <a:ea typeface="黑体" pitchFamily="2" charset="-122"/>
              </a:rPr>
              <a:t>（</a:t>
            </a:r>
            <a:r>
              <a:rPr lang="en-US" altLang="zh-CN" sz="1600" b="1">
                <a:solidFill>
                  <a:srgbClr val="EEF2F5"/>
                </a:solidFill>
                <a:latin typeface="黑体" pitchFamily="2" charset="-122"/>
                <a:ea typeface="黑体" pitchFamily="2" charset="-122"/>
              </a:rPr>
              <a:t>Terminal High Altitude Area Defense</a:t>
            </a:r>
            <a:r>
              <a:rPr lang="zh-CN" altLang="en-US" sz="1600" b="1">
                <a:solidFill>
                  <a:srgbClr val="EEF2F5"/>
                </a:solidFill>
                <a:latin typeface="黑体" pitchFamily="2" charset="-122"/>
                <a:ea typeface="黑体" pitchFamily="2" charset="-122"/>
              </a:rPr>
              <a:t>，缩写为</a:t>
            </a:r>
            <a:r>
              <a:rPr lang="en-US" altLang="zh-CN" sz="1600" b="1">
                <a:solidFill>
                  <a:srgbClr val="EEF2F5"/>
                </a:solidFill>
                <a:latin typeface="黑体" pitchFamily="2" charset="-122"/>
                <a:ea typeface="黑体" pitchFamily="2" charset="-122"/>
              </a:rPr>
              <a:t>THADD</a:t>
            </a:r>
            <a:r>
              <a:rPr lang="zh-CN" altLang="en-US" sz="1600" b="1">
                <a:solidFill>
                  <a:srgbClr val="EEF2F5"/>
                </a:solidFill>
                <a:latin typeface="黑体" pitchFamily="2" charset="-122"/>
                <a:ea typeface="黑体" pitchFamily="2" charset="-122"/>
              </a:rPr>
              <a:t>）</a:t>
            </a:r>
            <a:endParaRPr lang="en-US" altLang="zh-CN" sz="1600" b="1">
              <a:solidFill>
                <a:srgbClr val="EEF2F5"/>
              </a:solidFill>
              <a:latin typeface="黑体" pitchFamily="2" charset="-122"/>
              <a:ea typeface="黑体" pitchFamily="2" charset="-122"/>
            </a:endParaRPr>
          </a:p>
          <a:p>
            <a:pPr>
              <a:lnSpc>
                <a:spcPct val="130000"/>
              </a:lnSpc>
            </a:pPr>
            <a:r>
              <a:rPr lang="zh-CN" altLang="en-US" sz="1600" b="1">
                <a:solidFill>
                  <a:srgbClr val="EEF2F5"/>
                </a:solidFill>
                <a:latin typeface="黑体" pitchFamily="2" charset="-122"/>
                <a:ea typeface="黑体" pitchFamily="2" charset="-122"/>
              </a:rPr>
              <a:t>是美国全球导弹防御系统的一个子系统。</a:t>
            </a:r>
            <a:endParaRPr lang="en-US" altLang="en-US" sz="1600" b="1">
              <a:solidFill>
                <a:srgbClr val="EEF2F5"/>
              </a:solidFill>
              <a:latin typeface="黑体" pitchFamily="2" charset="-122"/>
              <a:ea typeface="黑体" pitchFamily="2" charset="-122"/>
            </a:endParaRPr>
          </a:p>
        </p:txBody>
      </p:sp>
      <p:sp>
        <p:nvSpPr>
          <p:cNvPr id="3" name="Rectangle 2"/>
          <p:cNvSpPr/>
          <p:nvPr/>
        </p:nvSpPr>
        <p:spPr>
          <a:xfrm>
            <a:off x="5187950" y="3390900"/>
            <a:ext cx="922338" cy="34671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defRPr/>
            </a:pPr>
            <a:endParaRPr lang="en-US" noProof="1">
              <a:solidFill>
                <a:prstClr val="white"/>
              </a:solidFill>
            </a:endParaRPr>
          </a:p>
        </p:txBody>
      </p:sp>
      <p:pic>
        <p:nvPicPr>
          <p:cNvPr id="19" name="图片 18"/>
          <p:cNvPicPr>
            <a:picLocks noChangeAspect="1"/>
          </p:cNvPicPr>
          <p:nvPr/>
        </p:nvPicPr>
        <p:blipFill>
          <a:blip r:embed="rId2">
            <a:extLst>
              <a:ext uri="{28A0092B-C50C-407E-A947-70E740481C1C}"/>
            </a:extLst>
          </a:blip>
          <a:stretch>
            <a:fillRect/>
          </a:stretch>
        </p:blipFill>
        <p:spPr>
          <a:xfrm>
            <a:off x="6389852" y="710797"/>
            <a:ext cx="5567451" cy="5637042"/>
          </a:xfrm>
          <a:prstGeom prst="rect">
            <a:avLst/>
          </a:prstGeom>
          <a:ln>
            <a:noFill/>
          </a:ln>
          <a:effectLst>
            <a:softEdge rad="112500"/>
          </a:effectLst>
        </p:spPr>
      </p:pic>
      <p:pic>
        <p:nvPicPr>
          <p:cNvPr id="34825" name="图片 1"/>
          <p:cNvPicPr>
            <a:picLocks noChangeAspect="1"/>
          </p:cNvPicPr>
          <p:nvPr/>
        </p:nvPicPr>
        <p:blipFill>
          <a:blip r:embed="rId3"/>
          <a:srcRect/>
          <a:stretch>
            <a:fillRect/>
          </a:stretch>
        </p:blipFill>
        <p:spPr bwMode="auto">
          <a:xfrm>
            <a:off x="571500" y="3092450"/>
            <a:ext cx="5451475" cy="3517900"/>
          </a:xfrm>
          <a:prstGeom prst="rect">
            <a:avLst/>
          </a:prstGeom>
          <a:noFill/>
          <a:ln w="9525">
            <a:noFill/>
            <a:miter lim="800000"/>
            <a:headEnd/>
            <a:tailEnd/>
          </a:ln>
        </p:spPr>
      </p:pic>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Lst>
  </p:timing>
</p:sld>
</file>

<file path=ppt/theme/theme1.xml><?xml version="1.0" encoding="utf-8"?>
<a:theme xmlns:a="http://schemas.openxmlformats.org/drawingml/2006/main" name="Office Theme">
  <a:themeElements>
    <a:clrScheme name="自定义 2">
      <a:dk1>
        <a:srgbClr val="32363F"/>
      </a:dk1>
      <a:lt1>
        <a:sysClr val="window" lastClr="FFFFFF"/>
      </a:lt1>
      <a:dk2>
        <a:srgbClr val="AAB2BD"/>
      </a:dk2>
      <a:lt2>
        <a:srgbClr val="EEF2F5"/>
      </a:lt2>
      <a:accent1>
        <a:srgbClr val="1BBCAF"/>
      </a:accent1>
      <a:accent2>
        <a:srgbClr val="2FCC71"/>
      </a:accent2>
      <a:accent3>
        <a:srgbClr val="3598DC"/>
      </a:accent3>
      <a:accent4>
        <a:srgbClr val="9C59B8"/>
      </a:accent4>
      <a:accent5>
        <a:srgbClr val="34495E"/>
      </a:accent5>
      <a:accent6>
        <a:srgbClr val="F1C40F"/>
      </a:accent6>
      <a:hlink>
        <a:srgbClr val="FF9604"/>
      </a:hlink>
      <a:folHlink>
        <a:srgbClr val="FB1553"/>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2522</Words>
  <Application>WPS 演示</Application>
  <PresentationFormat>自定义</PresentationFormat>
  <Paragraphs>213</Paragraphs>
  <Slides>37</Slides>
  <Notes>1</Notes>
  <HiddenSlides>0</HiddenSlides>
  <MMClips>0</MMClips>
  <ScaleCrop>false</ScaleCrop>
  <HeadingPairs>
    <vt:vector size="6" baseType="variant">
      <vt:variant>
        <vt:lpstr>已用的字体</vt:lpstr>
      </vt:variant>
      <vt:variant>
        <vt:i4>11</vt:i4>
      </vt:variant>
      <vt:variant>
        <vt:lpstr>演示文稿设计模板</vt:lpstr>
      </vt:variant>
      <vt:variant>
        <vt:i4>11</vt:i4>
      </vt:variant>
      <vt:variant>
        <vt:lpstr>幻灯片标题</vt:lpstr>
      </vt:variant>
      <vt:variant>
        <vt:i4>37</vt:i4>
      </vt:variant>
    </vt:vector>
  </HeadingPairs>
  <TitlesOfParts>
    <vt:vector size="59" baseType="lpstr">
      <vt:lpstr>Calibri</vt:lpstr>
      <vt:lpstr>宋体</vt:lpstr>
      <vt:lpstr>Arial</vt:lpstr>
      <vt:lpstr>Calibri Light</vt:lpstr>
      <vt:lpstr>Roboto</vt:lpstr>
      <vt:lpstr>微软雅黑</vt:lpstr>
      <vt:lpstr>黑体</vt:lpstr>
      <vt:lpstr>+mn-ea</vt:lpstr>
      <vt:lpstr>Open Sans</vt:lpstr>
      <vt:lpstr>仿宋</vt:lpstr>
      <vt:lpstr>Times New Roman</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vector>
  </TitlesOfParts>
  <Company>Sky123.Org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职场大P话</dc:creator>
  <cp:keywords>www.51pptmoban.com</cp:keywords>
  <cp:lastModifiedBy>Lenovo User</cp:lastModifiedBy>
  <cp:revision>56</cp:revision>
  <dcterms:created xsi:type="dcterms:W3CDTF">2017-03-09T11:32:00Z</dcterms:created>
  <dcterms:modified xsi:type="dcterms:W3CDTF">2017-03-29T07:47:59Z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